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39DCE3-A6E3-487D-B879-B91306D09D84}" type="doc">
      <dgm:prSet loTypeId="urn:microsoft.com/office/officeart/2005/8/layout/target1" loCatId="relationship" qsTypeId="urn:microsoft.com/office/officeart/2005/8/quickstyle/3d1" qsCatId="3D" csTypeId="urn:microsoft.com/office/officeart/2005/8/colors/colorful4" csCatId="colorful" phldr="1"/>
      <dgm:spPr/>
    </dgm:pt>
    <dgm:pt modelId="{4DD8F63C-1E19-4C4C-918C-C683FDF6DDE0}">
      <dgm:prSet phldrT="[Texto]"/>
      <dgm:spPr/>
      <dgm:t>
        <a:bodyPr/>
        <a:lstStyle/>
        <a:p>
          <a:r>
            <a:rPr lang="es-MX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rPr>
            <a:t>EQUIPO</a:t>
          </a:r>
          <a:endParaRPr lang="es-MX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endParaRPr>
        </a:p>
      </dgm:t>
    </dgm:pt>
    <dgm:pt modelId="{A8EB3BEF-C485-459D-AFE6-5D5B73EB106F}" type="parTrans" cxnId="{AC7E7998-6F9C-4F6E-BD33-C9BEF1648FE5}">
      <dgm:prSet/>
      <dgm:spPr/>
      <dgm:t>
        <a:bodyPr/>
        <a:lstStyle/>
        <a:p>
          <a:endParaRPr lang="es-MX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endParaRPr>
        </a:p>
      </dgm:t>
    </dgm:pt>
    <dgm:pt modelId="{656C8EF1-D490-49FB-B25E-82B186A9E238}" type="sibTrans" cxnId="{AC7E7998-6F9C-4F6E-BD33-C9BEF1648FE5}">
      <dgm:prSet/>
      <dgm:spPr/>
      <dgm:t>
        <a:bodyPr/>
        <a:lstStyle/>
        <a:p>
          <a:endParaRPr lang="es-MX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endParaRPr>
        </a:p>
      </dgm:t>
    </dgm:pt>
    <dgm:pt modelId="{D3F9E04D-0EAE-4E0F-BFFD-7B0F74865A79}">
      <dgm:prSet phldrT="[Texto]"/>
      <dgm:spPr/>
      <dgm:t>
        <a:bodyPr/>
        <a:lstStyle/>
        <a:p>
          <a:r>
            <a:rPr lang="es-MX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rPr>
            <a:t>CONSEJO</a:t>
          </a:r>
          <a:endParaRPr lang="es-MX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endParaRPr>
        </a:p>
      </dgm:t>
    </dgm:pt>
    <dgm:pt modelId="{7451AF80-95E7-40B6-9229-DBC9A9C4CBFB}" type="parTrans" cxnId="{43D2EA6A-2C85-4ED1-A50A-32C0D7A1DB59}">
      <dgm:prSet/>
      <dgm:spPr/>
      <dgm:t>
        <a:bodyPr/>
        <a:lstStyle/>
        <a:p>
          <a:endParaRPr lang="es-MX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endParaRPr>
        </a:p>
      </dgm:t>
    </dgm:pt>
    <dgm:pt modelId="{F9DC93B6-DDFC-40B3-BB0F-D8F2D81C67B6}" type="sibTrans" cxnId="{43D2EA6A-2C85-4ED1-A50A-32C0D7A1DB59}">
      <dgm:prSet/>
      <dgm:spPr/>
      <dgm:t>
        <a:bodyPr/>
        <a:lstStyle/>
        <a:p>
          <a:endParaRPr lang="es-MX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endParaRPr>
        </a:p>
      </dgm:t>
    </dgm:pt>
    <dgm:pt modelId="{A8875F13-CB32-4AB8-9575-E474B4B49BEA}">
      <dgm:prSet phldrT="[Texto]"/>
      <dgm:spPr/>
      <dgm:t>
        <a:bodyPr/>
        <a:lstStyle/>
        <a:p>
          <a:r>
            <a:rPr lang="es-MX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rPr>
            <a:t>ASAMBLEA</a:t>
          </a:r>
          <a:endParaRPr lang="es-MX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endParaRPr>
        </a:p>
      </dgm:t>
    </dgm:pt>
    <dgm:pt modelId="{5EE9BD24-1FFE-4AD2-B3D9-577E579710D2}" type="parTrans" cxnId="{18ED3848-1902-4C20-AEB5-212D79366E8E}">
      <dgm:prSet/>
      <dgm:spPr/>
      <dgm:t>
        <a:bodyPr/>
        <a:lstStyle/>
        <a:p>
          <a:endParaRPr lang="es-MX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endParaRPr>
        </a:p>
      </dgm:t>
    </dgm:pt>
    <dgm:pt modelId="{733D7008-626A-4E27-93E0-0EA3DD4D507B}" type="sibTrans" cxnId="{18ED3848-1902-4C20-AEB5-212D79366E8E}">
      <dgm:prSet/>
      <dgm:spPr/>
      <dgm:t>
        <a:bodyPr/>
        <a:lstStyle/>
        <a:p>
          <a:endParaRPr lang="es-MX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endParaRPr>
        </a:p>
      </dgm:t>
    </dgm:pt>
    <dgm:pt modelId="{CEDE4D72-A95C-4237-BADC-6A0A1B3AB42A}" type="pres">
      <dgm:prSet presAssocID="{2F39DCE3-A6E3-487D-B879-B91306D09D84}" presName="composite" presStyleCnt="0">
        <dgm:presLayoutVars>
          <dgm:chMax val="5"/>
          <dgm:dir/>
          <dgm:resizeHandles val="exact"/>
        </dgm:presLayoutVars>
      </dgm:prSet>
      <dgm:spPr/>
    </dgm:pt>
    <dgm:pt modelId="{36E5ED04-A0C5-4F69-989C-2A72D02A5F6E}" type="pres">
      <dgm:prSet presAssocID="{4DD8F63C-1E19-4C4C-918C-C683FDF6DDE0}" presName="circle1" presStyleLbl="lnNode1" presStyleIdx="0" presStyleCnt="3"/>
      <dgm:spPr>
        <a:solidFill>
          <a:schemeClr val="tx2">
            <a:lumMod val="50000"/>
          </a:schemeClr>
        </a:solidFill>
      </dgm:spPr>
    </dgm:pt>
    <dgm:pt modelId="{D0CABE92-59B6-4617-AF41-6604E97199EB}" type="pres">
      <dgm:prSet presAssocID="{4DD8F63C-1E19-4C4C-918C-C683FDF6DDE0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D9C4A83-8083-4F31-9549-51BCF4F43C67}" type="pres">
      <dgm:prSet presAssocID="{4DD8F63C-1E19-4C4C-918C-C683FDF6DDE0}" presName="line1" presStyleLbl="callout" presStyleIdx="0" presStyleCnt="6"/>
      <dgm:spPr/>
    </dgm:pt>
    <dgm:pt modelId="{25CCD1A3-2AB1-4D33-BE21-32347D7A5BB1}" type="pres">
      <dgm:prSet presAssocID="{4DD8F63C-1E19-4C4C-918C-C683FDF6DDE0}" presName="d1" presStyleLbl="callout" presStyleIdx="1" presStyleCnt="6"/>
      <dgm:spPr/>
    </dgm:pt>
    <dgm:pt modelId="{A8B2E526-E58E-4EF1-AAEF-D6D8A344FF14}" type="pres">
      <dgm:prSet presAssocID="{D3F9E04D-0EAE-4E0F-BFFD-7B0F74865A79}" presName="circle2" presStyleLbl="lnNode1" presStyleIdx="1" presStyleCnt="3"/>
      <dgm:spPr>
        <a:solidFill>
          <a:schemeClr val="tx2">
            <a:lumMod val="75000"/>
          </a:schemeClr>
        </a:solidFill>
      </dgm:spPr>
    </dgm:pt>
    <dgm:pt modelId="{230B3909-F475-4272-9501-49A6FA385404}" type="pres">
      <dgm:prSet presAssocID="{D3F9E04D-0EAE-4E0F-BFFD-7B0F74865A79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18512A-02F1-48C8-AB52-C6AE4C1E95D5}" type="pres">
      <dgm:prSet presAssocID="{D3F9E04D-0EAE-4E0F-BFFD-7B0F74865A79}" presName="line2" presStyleLbl="callout" presStyleIdx="2" presStyleCnt="6"/>
      <dgm:spPr/>
    </dgm:pt>
    <dgm:pt modelId="{6036795D-7B11-482D-A65D-6384B90E5DD2}" type="pres">
      <dgm:prSet presAssocID="{D3F9E04D-0EAE-4E0F-BFFD-7B0F74865A79}" presName="d2" presStyleLbl="callout" presStyleIdx="3" presStyleCnt="6"/>
      <dgm:spPr/>
    </dgm:pt>
    <dgm:pt modelId="{0A1A08AF-F58D-4083-AB7D-CC647B34A21E}" type="pres">
      <dgm:prSet presAssocID="{A8875F13-CB32-4AB8-9575-E474B4B49BEA}" presName="circle3" presStyleLbl="lnNode1" presStyleIdx="2" presStyleCnt="3"/>
      <dgm:spPr/>
    </dgm:pt>
    <dgm:pt modelId="{3CFD9E7F-6F57-4B9F-A222-5312B9ADDAB4}" type="pres">
      <dgm:prSet presAssocID="{A8875F13-CB32-4AB8-9575-E474B4B49BEA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EF59C28-5C31-4F2B-AE93-6449589A7B79}" type="pres">
      <dgm:prSet presAssocID="{A8875F13-CB32-4AB8-9575-E474B4B49BEA}" presName="line3" presStyleLbl="callout" presStyleIdx="4" presStyleCnt="6"/>
      <dgm:spPr/>
    </dgm:pt>
    <dgm:pt modelId="{D47FD2D3-75A4-4417-A9D8-2565FF0F8545}" type="pres">
      <dgm:prSet presAssocID="{A8875F13-CB32-4AB8-9575-E474B4B49BEA}" presName="d3" presStyleLbl="callout" presStyleIdx="5" presStyleCnt="6"/>
      <dgm:spPr/>
    </dgm:pt>
  </dgm:ptLst>
  <dgm:cxnLst>
    <dgm:cxn modelId="{ED21EF64-B77D-491A-AAA7-6EAE909ED05C}" type="presOf" srcId="{2F39DCE3-A6E3-487D-B879-B91306D09D84}" destId="{CEDE4D72-A95C-4237-BADC-6A0A1B3AB42A}" srcOrd="0" destOrd="0" presId="urn:microsoft.com/office/officeart/2005/8/layout/target1"/>
    <dgm:cxn modelId="{23912C0F-5FE2-4CDC-8A13-EEE807146708}" type="presOf" srcId="{4DD8F63C-1E19-4C4C-918C-C683FDF6DDE0}" destId="{D0CABE92-59B6-4617-AF41-6604E97199EB}" srcOrd="0" destOrd="0" presId="urn:microsoft.com/office/officeart/2005/8/layout/target1"/>
    <dgm:cxn modelId="{CE02D3C5-6E46-4B08-91B2-66828610CD92}" type="presOf" srcId="{A8875F13-CB32-4AB8-9575-E474B4B49BEA}" destId="{3CFD9E7F-6F57-4B9F-A222-5312B9ADDAB4}" srcOrd="0" destOrd="0" presId="urn:microsoft.com/office/officeart/2005/8/layout/target1"/>
    <dgm:cxn modelId="{AC7E7998-6F9C-4F6E-BD33-C9BEF1648FE5}" srcId="{2F39DCE3-A6E3-487D-B879-B91306D09D84}" destId="{4DD8F63C-1E19-4C4C-918C-C683FDF6DDE0}" srcOrd="0" destOrd="0" parTransId="{A8EB3BEF-C485-459D-AFE6-5D5B73EB106F}" sibTransId="{656C8EF1-D490-49FB-B25E-82B186A9E238}"/>
    <dgm:cxn modelId="{43D2EA6A-2C85-4ED1-A50A-32C0D7A1DB59}" srcId="{2F39DCE3-A6E3-487D-B879-B91306D09D84}" destId="{D3F9E04D-0EAE-4E0F-BFFD-7B0F74865A79}" srcOrd="1" destOrd="0" parTransId="{7451AF80-95E7-40B6-9229-DBC9A9C4CBFB}" sibTransId="{F9DC93B6-DDFC-40B3-BB0F-D8F2D81C67B6}"/>
    <dgm:cxn modelId="{18ED3848-1902-4C20-AEB5-212D79366E8E}" srcId="{2F39DCE3-A6E3-487D-B879-B91306D09D84}" destId="{A8875F13-CB32-4AB8-9575-E474B4B49BEA}" srcOrd="2" destOrd="0" parTransId="{5EE9BD24-1FFE-4AD2-B3D9-577E579710D2}" sibTransId="{733D7008-626A-4E27-93E0-0EA3DD4D507B}"/>
    <dgm:cxn modelId="{3D13003E-76C5-4E19-9162-C8B8AF663995}" type="presOf" srcId="{D3F9E04D-0EAE-4E0F-BFFD-7B0F74865A79}" destId="{230B3909-F475-4272-9501-49A6FA385404}" srcOrd="0" destOrd="0" presId="urn:microsoft.com/office/officeart/2005/8/layout/target1"/>
    <dgm:cxn modelId="{A80DFCCA-A6E7-4DEF-8EB8-7915975E58C3}" type="presParOf" srcId="{CEDE4D72-A95C-4237-BADC-6A0A1B3AB42A}" destId="{36E5ED04-A0C5-4F69-989C-2A72D02A5F6E}" srcOrd="0" destOrd="0" presId="urn:microsoft.com/office/officeart/2005/8/layout/target1"/>
    <dgm:cxn modelId="{17F55811-2D5F-4C29-9B6F-9DCCA1AC3909}" type="presParOf" srcId="{CEDE4D72-A95C-4237-BADC-6A0A1B3AB42A}" destId="{D0CABE92-59B6-4617-AF41-6604E97199EB}" srcOrd="1" destOrd="0" presId="urn:microsoft.com/office/officeart/2005/8/layout/target1"/>
    <dgm:cxn modelId="{A85AD5FB-3659-40BB-A1E3-80C363A635E8}" type="presParOf" srcId="{CEDE4D72-A95C-4237-BADC-6A0A1B3AB42A}" destId="{FD9C4A83-8083-4F31-9549-51BCF4F43C67}" srcOrd="2" destOrd="0" presId="urn:microsoft.com/office/officeart/2005/8/layout/target1"/>
    <dgm:cxn modelId="{D59F1125-1EFE-4726-90C2-FDC8321154D8}" type="presParOf" srcId="{CEDE4D72-A95C-4237-BADC-6A0A1B3AB42A}" destId="{25CCD1A3-2AB1-4D33-BE21-32347D7A5BB1}" srcOrd="3" destOrd="0" presId="urn:microsoft.com/office/officeart/2005/8/layout/target1"/>
    <dgm:cxn modelId="{962364B8-2B0F-4BC4-B8D0-A660D860399C}" type="presParOf" srcId="{CEDE4D72-A95C-4237-BADC-6A0A1B3AB42A}" destId="{A8B2E526-E58E-4EF1-AAEF-D6D8A344FF14}" srcOrd="4" destOrd="0" presId="urn:microsoft.com/office/officeart/2005/8/layout/target1"/>
    <dgm:cxn modelId="{A77BE400-9FBD-49F4-800F-1821077A1B42}" type="presParOf" srcId="{CEDE4D72-A95C-4237-BADC-6A0A1B3AB42A}" destId="{230B3909-F475-4272-9501-49A6FA385404}" srcOrd="5" destOrd="0" presId="urn:microsoft.com/office/officeart/2005/8/layout/target1"/>
    <dgm:cxn modelId="{2EB1AEE0-6C44-4612-87D6-0CF1C37FD323}" type="presParOf" srcId="{CEDE4D72-A95C-4237-BADC-6A0A1B3AB42A}" destId="{EB18512A-02F1-48C8-AB52-C6AE4C1E95D5}" srcOrd="6" destOrd="0" presId="urn:microsoft.com/office/officeart/2005/8/layout/target1"/>
    <dgm:cxn modelId="{F8CFB3F2-04A8-42C1-8283-D0FD1C588051}" type="presParOf" srcId="{CEDE4D72-A95C-4237-BADC-6A0A1B3AB42A}" destId="{6036795D-7B11-482D-A65D-6384B90E5DD2}" srcOrd="7" destOrd="0" presId="urn:microsoft.com/office/officeart/2005/8/layout/target1"/>
    <dgm:cxn modelId="{86F2C46C-7776-4D11-9F41-B8E04C7CC37A}" type="presParOf" srcId="{CEDE4D72-A95C-4237-BADC-6A0A1B3AB42A}" destId="{0A1A08AF-F58D-4083-AB7D-CC647B34A21E}" srcOrd="8" destOrd="0" presId="urn:microsoft.com/office/officeart/2005/8/layout/target1"/>
    <dgm:cxn modelId="{599431EA-3C8F-40CC-889C-33A1F7E5B52F}" type="presParOf" srcId="{CEDE4D72-A95C-4237-BADC-6A0A1B3AB42A}" destId="{3CFD9E7F-6F57-4B9F-A222-5312B9ADDAB4}" srcOrd="9" destOrd="0" presId="urn:microsoft.com/office/officeart/2005/8/layout/target1"/>
    <dgm:cxn modelId="{B32BE675-E85D-40FF-A3F0-63696E8E32D7}" type="presParOf" srcId="{CEDE4D72-A95C-4237-BADC-6A0A1B3AB42A}" destId="{5EF59C28-5C31-4F2B-AE93-6449589A7B79}" srcOrd="10" destOrd="0" presId="urn:microsoft.com/office/officeart/2005/8/layout/target1"/>
    <dgm:cxn modelId="{148A4689-91B5-460B-89F3-61CA10F2A06C}" type="presParOf" srcId="{CEDE4D72-A95C-4237-BADC-6A0A1B3AB42A}" destId="{D47FD2D3-75A4-4417-A9D8-2565FF0F8545}" srcOrd="11" destOrd="0" presId="urn:microsoft.com/office/officeart/2005/8/layout/targe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39DCE3-A6E3-487D-B879-B91306D09D84}" type="doc">
      <dgm:prSet loTypeId="urn:microsoft.com/office/officeart/2005/8/layout/target1" loCatId="relationship" qsTypeId="urn:microsoft.com/office/officeart/2005/8/quickstyle/3d3" qsCatId="3D" csTypeId="urn:microsoft.com/office/officeart/2005/8/colors/colorful1" csCatId="colorful" phldr="1"/>
      <dgm:spPr/>
    </dgm:pt>
    <dgm:pt modelId="{4DD8F63C-1E19-4C4C-918C-C683FDF6DDE0}">
      <dgm:prSet phldrT="[Texto]" custT="1"/>
      <dgm:spPr/>
      <dgm:t>
        <a:bodyPr/>
        <a:lstStyle/>
        <a:p>
          <a:r>
            <a:rPr lang="es-MX" sz="2800" b="1" dirty="0" smtClean="0">
              <a:solidFill>
                <a:schemeClr val="bg1"/>
              </a:solidFill>
              <a:effectLst/>
              <a:latin typeface="Arial Narrow" pitchFamily="34" charset="0"/>
            </a:rPr>
            <a:t>FAMILIA</a:t>
          </a:r>
          <a:endParaRPr lang="es-MX" sz="2800" b="1" dirty="0">
            <a:solidFill>
              <a:schemeClr val="bg1"/>
            </a:solidFill>
            <a:effectLst/>
            <a:latin typeface="Arial Narrow" pitchFamily="34" charset="0"/>
          </a:endParaRPr>
        </a:p>
      </dgm:t>
    </dgm:pt>
    <dgm:pt modelId="{A8EB3BEF-C485-459D-AFE6-5D5B73EB106F}" type="parTrans" cxnId="{AC7E7998-6F9C-4F6E-BD33-C9BEF1648FE5}">
      <dgm:prSet/>
      <dgm:spPr/>
      <dgm:t>
        <a:bodyPr/>
        <a:lstStyle/>
        <a:p>
          <a:endParaRPr lang="es-MX" sz="2800" b="1">
            <a:solidFill>
              <a:schemeClr val="bg1"/>
            </a:solidFill>
            <a:effectLst/>
            <a:latin typeface="Arial Narrow" pitchFamily="34" charset="0"/>
          </a:endParaRPr>
        </a:p>
      </dgm:t>
    </dgm:pt>
    <dgm:pt modelId="{656C8EF1-D490-49FB-B25E-82B186A9E238}" type="sibTrans" cxnId="{AC7E7998-6F9C-4F6E-BD33-C9BEF1648FE5}">
      <dgm:prSet/>
      <dgm:spPr/>
      <dgm:t>
        <a:bodyPr/>
        <a:lstStyle/>
        <a:p>
          <a:endParaRPr lang="es-MX" sz="2800" b="1">
            <a:solidFill>
              <a:schemeClr val="bg1"/>
            </a:solidFill>
            <a:effectLst/>
            <a:latin typeface="Arial Narrow" pitchFamily="34" charset="0"/>
          </a:endParaRPr>
        </a:p>
      </dgm:t>
    </dgm:pt>
    <dgm:pt modelId="{D3F9E04D-0EAE-4E0F-BFFD-7B0F74865A79}">
      <dgm:prSet phldrT="[Texto]" custT="1"/>
      <dgm:spPr/>
      <dgm:t>
        <a:bodyPr/>
        <a:lstStyle/>
        <a:p>
          <a:r>
            <a:rPr lang="es-MX" sz="2800" b="1" dirty="0" smtClean="0">
              <a:solidFill>
                <a:schemeClr val="bg1"/>
              </a:solidFill>
              <a:effectLst/>
              <a:latin typeface="Arial Narrow" pitchFamily="34" charset="0"/>
            </a:rPr>
            <a:t>SECTOR</a:t>
          </a:r>
        </a:p>
      </dgm:t>
    </dgm:pt>
    <dgm:pt modelId="{7451AF80-95E7-40B6-9229-DBC9A9C4CBFB}" type="parTrans" cxnId="{43D2EA6A-2C85-4ED1-A50A-32C0D7A1DB59}">
      <dgm:prSet/>
      <dgm:spPr/>
      <dgm:t>
        <a:bodyPr/>
        <a:lstStyle/>
        <a:p>
          <a:endParaRPr lang="es-MX" sz="2800" b="1">
            <a:solidFill>
              <a:schemeClr val="bg1"/>
            </a:solidFill>
            <a:effectLst/>
            <a:latin typeface="Arial Narrow" pitchFamily="34" charset="0"/>
          </a:endParaRPr>
        </a:p>
      </dgm:t>
    </dgm:pt>
    <dgm:pt modelId="{F9DC93B6-DDFC-40B3-BB0F-D8F2D81C67B6}" type="sibTrans" cxnId="{43D2EA6A-2C85-4ED1-A50A-32C0D7A1DB59}">
      <dgm:prSet/>
      <dgm:spPr/>
      <dgm:t>
        <a:bodyPr/>
        <a:lstStyle/>
        <a:p>
          <a:endParaRPr lang="es-MX" sz="2800" b="1">
            <a:solidFill>
              <a:schemeClr val="bg1"/>
            </a:solidFill>
            <a:effectLst/>
            <a:latin typeface="Arial Narrow" pitchFamily="34" charset="0"/>
          </a:endParaRPr>
        </a:p>
      </dgm:t>
    </dgm:pt>
    <dgm:pt modelId="{A8875F13-CB32-4AB8-9575-E474B4B49BEA}">
      <dgm:prSet phldrT="[Texto]" custT="1"/>
      <dgm:spPr/>
      <dgm:t>
        <a:bodyPr/>
        <a:lstStyle/>
        <a:p>
          <a:r>
            <a:rPr lang="es-MX" sz="2800" b="1" dirty="0" smtClean="0">
              <a:solidFill>
                <a:schemeClr val="bg1"/>
              </a:solidFill>
              <a:effectLst/>
              <a:latin typeface="Arial Narrow" pitchFamily="34" charset="0"/>
            </a:rPr>
            <a:t>PARROQUIA</a:t>
          </a:r>
          <a:endParaRPr lang="es-MX" sz="2800" b="1" dirty="0">
            <a:solidFill>
              <a:schemeClr val="bg1"/>
            </a:solidFill>
            <a:effectLst/>
            <a:latin typeface="Arial Narrow" pitchFamily="34" charset="0"/>
          </a:endParaRPr>
        </a:p>
      </dgm:t>
    </dgm:pt>
    <dgm:pt modelId="{5EE9BD24-1FFE-4AD2-B3D9-577E579710D2}" type="parTrans" cxnId="{18ED3848-1902-4C20-AEB5-212D79366E8E}">
      <dgm:prSet/>
      <dgm:spPr/>
      <dgm:t>
        <a:bodyPr/>
        <a:lstStyle/>
        <a:p>
          <a:endParaRPr lang="es-MX" sz="2800" b="1">
            <a:solidFill>
              <a:schemeClr val="bg1"/>
            </a:solidFill>
            <a:effectLst/>
            <a:latin typeface="Arial Narrow" pitchFamily="34" charset="0"/>
          </a:endParaRPr>
        </a:p>
      </dgm:t>
    </dgm:pt>
    <dgm:pt modelId="{733D7008-626A-4E27-93E0-0EA3DD4D507B}" type="sibTrans" cxnId="{18ED3848-1902-4C20-AEB5-212D79366E8E}">
      <dgm:prSet/>
      <dgm:spPr/>
      <dgm:t>
        <a:bodyPr/>
        <a:lstStyle/>
        <a:p>
          <a:endParaRPr lang="es-MX" sz="2800" b="1">
            <a:solidFill>
              <a:schemeClr val="bg1"/>
            </a:solidFill>
            <a:effectLst/>
            <a:latin typeface="Arial Narrow" pitchFamily="34" charset="0"/>
          </a:endParaRPr>
        </a:p>
      </dgm:t>
    </dgm:pt>
    <dgm:pt modelId="{3C898950-9E39-46AC-A462-2B39EB4DFC90}">
      <dgm:prSet custT="1"/>
      <dgm:spPr/>
      <dgm:t>
        <a:bodyPr/>
        <a:lstStyle/>
        <a:p>
          <a:r>
            <a:rPr lang="es-MX" sz="2800" b="1" dirty="0" smtClean="0">
              <a:solidFill>
                <a:schemeClr val="bg1"/>
              </a:solidFill>
              <a:effectLst/>
              <a:latin typeface="Arial Narrow" pitchFamily="34" charset="0"/>
            </a:rPr>
            <a:t>DECANATO</a:t>
          </a:r>
          <a:endParaRPr lang="es-MX" sz="2800" b="1" dirty="0">
            <a:solidFill>
              <a:schemeClr val="bg1"/>
            </a:solidFill>
            <a:effectLst/>
            <a:latin typeface="Arial Narrow" pitchFamily="34" charset="0"/>
          </a:endParaRPr>
        </a:p>
      </dgm:t>
    </dgm:pt>
    <dgm:pt modelId="{0F32D29F-97AD-44E9-A9B7-D16927098AF2}" type="parTrans" cxnId="{97E75B75-AC5D-4CD1-BEE9-471788F97DA2}">
      <dgm:prSet/>
      <dgm:spPr/>
      <dgm:t>
        <a:bodyPr/>
        <a:lstStyle/>
        <a:p>
          <a:endParaRPr lang="es-MX" sz="2800" b="1">
            <a:solidFill>
              <a:schemeClr val="bg1"/>
            </a:solidFill>
            <a:effectLst/>
            <a:latin typeface="Arial Narrow" pitchFamily="34" charset="0"/>
          </a:endParaRPr>
        </a:p>
      </dgm:t>
    </dgm:pt>
    <dgm:pt modelId="{1975BC1B-3EF0-4493-90E0-B07D06478514}" type="sibTrans" cxnId="{97E75B75-AC5D-4CD1-BEE9-471788F97DA2}">
      <dgm:prSet/>
      <dgm:spPr/>
      <dgm:t>
        <a:bodyPr/>
        <a:lstStyle/>
        <a:p>
          <a:endParaRPr lang="es-MX" sz="2800" b="1">
            <a:solidFill>
              <a:schemeClr val="bg1"/>
            </a:solidFill>
            <a:effectLst/>
            <a:latin typeface="Arial Narrow" pitchFamily="34" charset="0"/>
          </a:endParaRPr>
        </a:p>
      </dgm:t>
    </dgm:pt>
    <dgm:pt modelId="{B27B5FB4-A8AC-492A-9C0B-3796076EBF20}">
      <dgm:prSet custT="1"/>
      <dgm:spPr/>
      <dgm:t>
        <a:bodyPr/>
        <a:lstStyle/>
        <a:p>
          <a:r>
            <a:rPr lang="es-MX" sz="2800" b="1" dirty="0" smtClean="0">
              <a:solidFill>
                <a:schemeClr val="bg1"/>
              </a:solidFill>
              <a:effectLst/>
              <a:latin typeface="Arial Narrow" pitchFamily="34" charset="0"/>
            </a:rPr>
            <a:t>DIÓCESIS</a:t>
          </a:r>
          <a:endParaRPr lang="es-MX" sz="2800" b="1" dirty="0">
            <a:solidFill>
              <a:schemeClr val="bg1"/>
            </a:solidFill>
            <a:effectLst/>
            <a:latin typeface="Arial Narrow" pitchFamily="34" charset="0"/>
          </a:endParaRPr>
        </a:p>
      </dgm:t>
    </dgm:pt>
    <dgm:pt modelId="{7C67B238-8FE5-4AC3-A1EF-A024565B785F}" type="parTrans" cxnId="{DF38867F-A752-4BC0-98CB-B178A7D0707E}">
      <dgm:prSet/>
      <dgm:spPr/>
      <dgm:t>
        <a:bodyPr/>
        <a:lstStyle/>
        <a:p>
          <a:endParaRPr lang="es-MX" sz="2800" b="1">
            <a:solidFill>
              <a:schemeClr val="bg1"/>
            </a:solidFill>
            <a:effectLst/>
            <a:latin typeface="Arial Narrow" pitchFamily="34" charset="0"/>
          </a:endParaRPr>
        </a:p>
      </dgm:t>
    </dgm:pt>
    <dgm:pt modelId="{D6479471-EE34-44E4-9EE8-592E3654E400}" type="sibTrans" cxnId="{DF38867F-A752-4BC0-98CB-B178A7D0707E}">
      <dgm:prSet/>
      <dgm:spPr/>
      <dgm:t>
        <a:bodyPr/>
        <a:lstStyle/>
        <a:p>
          <a:endParaRPr lang="es-MX" sz="2800" b="1">
            <a:solidFill>
              <a:schemeClr val="bg1"/>
            </a:solidFill>
            <a:effectLst/>
            <a:latin typeface="Arial Narrow" pitchFamily="34" charset="0"/>
          </a:endParaRPr>
        </a:p>
      </dgm:t>
    </dgm:pt>
    <dgm:pt modelId="{CEDE4D72-A95C-4237-BADC-6A0A1B3AB42A}" type="pres">
      <dgm:prSet presAssocID="{2F39DCE3-A6E3-487D-B879-B91306D09D84}" presName="composite" presStyleCnt="0">
        <dgm:presLayoutVars>
          <dgm:chMax val="5"/>
          <dgm:dir/>
          <dgm:resizeHandles val="exact"/>
        </dgm:presLayoutVars>
      </dgm:prSet>
      <dgm:spPr/>
    </dgm:pt>
    <dgm:pt modelId="{36E5ED04-A0C5-4F69-989C-2A72D02A5F6E}" type="pres">
      <dgm:prSet presAssocID="{4DD8F63C-1E19-4C4C-918C-C683FDF6DDE0}" presName="circle1" presStyleLbl="lnNode1" presStyleIdx="0" presStyleCnt="5"/>
      <dgm:spPr>
        <a:solidFill>
          <a:srgbClr val="FFC000"/>
        </a:solidFill>
      </dgm:spPr>
    </dgm:pt>
    <dgm:pt modelId="{D0CABE92-59B6-4617-AF41-6604E97199EB}" type="pres">
      <dgm:prSet presAssocID="{4DD8F63C-1E19-4C4C-918C-C683FDF6DDE0}" presName="text1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D9C4A83-8083-4F31-9549-51BCF4F43C67}" type="pres">
      <dgm:prSet presAssocID="{4DD8F63C-1E19-4C4C-918C-C683FDF6DDE0}" presName="line1" presStyleLbl="callout" presStyleIdx="0" presStyleCnt="10"/>
      <dgm:spPr/>
    </dgm:pt>
    <dgm:pt modelId="{25CCD1A3-2AB1-4D33-BE21-32347D7A5BB1}" type="pres">
      <dgm:prSet presAssocID="{4DD8F63C-1E19-4C4C-918C-C683FDF6DDE0}" presName="d1" presStyleLbl="callout" presStyleIdx="1" presStyleCnt="10"/>
      <dgm:spPr/>
    </dgm:pt>
    <dgm:pt modelId="{A8B2E526-E58E-4EF1-AAEF-D6D8A344FF14}" type="pres">
      <dgm:prSet presAssocID="{D3F9E04D-0EAE-4E0F-BFFD-7B0F74865A79}" presName="circle2" presStyleLbl="lnNode1" presStyleIdx="1" presStyleCnt="5"/>
      <dgm:spPr>
        <a:solidFill>
          <a:schemeClr val="accent1">
            <a:lumMod val="60000"/>
            <a:lumOff val="40000"/>
          </a:schemeClr>
        </a:solidFill>
      </dgm:spPr>
    </dgm:pt>
    <dgm:pt modelId="{230B3909-F475-4272-9501-49A6FA385404}" type="pres">
      <dgm:prSet presAssocID="{D3F9E04D-0EAE-4E0F-BFFD-7B0F74865A79}" presName="text2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18512A-02F1-48C8-AB52-C6AE4C1E95D5}" type="pres">
      <dgm:prSet presAssocID="{D3F9E04D-0EAE-4E0F-BFFD-7B0F74865A79}" presName="line2" presStyleLbl="callout" presStyleIdx="2" presStyleCnt="10"/>
      <dgm:spPr/>
    </dgm:pt>
    <dgm:pt modelId="{6036795D-7B11-482D-A65D-6384B90E5DD2}" type="pres">
      <dgm:prSet presAssocID="{D3F9E04D-0EAE-4E0F-BFFD-7B0F74865A79}" presName="d2" presStyleLbl="callout" presStyleIdx="3" presStyleCnt="10"/>
      <dgm:spPr/>
    </dgm:pt>
    <dgm:pt modelId="{0A1A08AF-F58D-4083-AB7D-CC647B34A21E}" type="pres">
      <dgm:prSet presAssocID="{A8875F13-CB32-4AB8-9575-E474B4B49BEA}" presName="circle3" presStyleLbl="lnNode1" presStyleIdx="2" presStyleCnt="5"/>
      <dgm:spPr>
        <a:solidFill>
          <a:srgbClr val="0070C0"/>
        </a:solidFill>
      </dgm:spPr>
    </dgm:pt>
    <dgm:pt modelId="{3CFD9E7F-6F57-4B9F-A222-5312B9ADDAB4}" type="pres">
      <dgm:prSet presAssocID="{A8875F13-CB32-4AB8-9575-E474B4B49BEA}" presName="text3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EF59C28-5C31-4F2B-AE93-6449589A7B79}" type="pres">
      <dgm:prSet presAssocID="{A8875F13-CB32-4AB8-9575-E474B4B49BEA}" presName="line3" presStyleLbl="callout" presStyleIdx="4" presStyleCnt="10"/>
      <dgm:spPr/>
    </dgm:pt>
    <dgm:pt modelId="{D47FD2D3-75A4-4417-A9D8-2565FF0F8545}" type="pres">
      <dgm:prSet presAssocID="{A8875F13-CB32-4AB8-9575-E474B4B49BEA}" presName="d3" presStyleLbl="callout" presStyleIdx="5" presStyleCnt="10"/>
      <dgm:spPr/>
    </dgm:pt>
    <dgm:pt modelId="{024FB991-0A86-4B6E-B00B-42CCD40ED144}" type="pres">
      <dgm:prSet presAssocID="{3C898950-9E39-46AC-A462-2B39EB4DFC90}" presName="circle4" presStyleLbl="lnNode1" presStyleIdx="3" presStyleCnt="5"/>
      <dgm:spPr/>
    </dgm:pt>
    <dgm:pt modelId="{0D7E13A5-1941-4C32-A901-07B54E97A0A2}" type="pres">
      <dgm:prSet presAssocID="{3C898950-9E39-46AC-A462-2B39EB4DFC90}" presName="text4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A36B2B8-BEA1-4C25-9E76-C7FFED291D28}" type="pres">
      <dgm:prSet presAssocID="{3C898950-9E39-46AC-A462-2B39EB4DFC90}" presName="line4" presStyleLbl="callout" presStyleIdx="6" presStyleCnt="10"/>
      <dgm:spPr/>
    </dgm:pt>
    <dgm:pt modelId="{43A9DC3E-232C-419A-AC4D-5E77A2B21785}" type="pres">
      <dgm:prSet presAssocID="{3C898950-9E39-46AC-A462-2B39EB4DFC90}" presName="d4" presStyleLbl="callout" presStyleIdx="7" presStyleCnt="10"/>
      <dgm:spPr/>
    </dgm:pt>
    <dgm:pt modelId="{FFE673B4-9F15-4F53-997F-0F60CBD2069C}" type="pres">
      <dgm:prSet presAssocID="{B27B5FB4-A8AC-492A-9C0B-3796076EBF20}" presName="circle5" presStyleLbl="lnNode1" presStyleIdx="4" presStyleCnt="5"/>
      <dgm:spPr/>
    </dgm:pt>
    <dgm:pt modelId="{02503106-063F-4E3B-B758-533B8EA23F1A}" type="pres">
      <dgm:prSet presAssocID="{B27B5FB4-A8AC-492A-9C0B-3796076EBF20}" presName="text5" presStyleLbl="revTx" presStyleIdx="4" presStyleCnt="5">
        <dgm:presLayoutVars>
          <dgm:bulletEnabled val="1"/>
        </dgm:presLayoutVars>
      </dgm:prSet>
      <dgm:spPr/>
    </dgm:pt>
    <dgm:pt modelId="{D9A1C9B9-7FBF-47B7-8D0E-42A820F207D6}" type="pres">
      <dgm:prSet presAssocID="{B27B5FB4-A8AC-492A-9C0B-3796076EBF20}" presName="line5" presStyleLbl="callout" presStyleIdx="8" presStyleCnt="10"/>
      <dgm:spPr/>
    </dgm:pt>
    <dgm:pt modelId="{CDE5835E-2970-466B-B70A-8F55273C619D}" type="pres">
      <dgm:prSet presAssocID="{B27B5FB4-A8AC-492A-9C0B-3796076EBF20}" presName="d5" presStyleLbl="callout" presStyleIdx="9" presStyleCnt="10"/>
      <dgm:spPr/>
    </dgm:pt>
  </dgm:ptLst>
  <dgm:cxnLst>
    <dgm:cxn modelId="{6310E019-08C3-46EC-9AB9-B9FC872959D5}" type="presOf" srcId="{D3F9E04D-0EAE-4E0F-BFFD-7B0F74865A79}" destId="{230B3909-F475-4272-9501-49A6FA385404}" srcOrd="0" destOrd="0" presId="urn:microsoft.com/office/officeart/2005/8/layout/target1"/>
    <dgm:cxn modelId="{484F79D9-E425-4F37-A023-1F83E74C7FE2}" type="presOf" srcId="{B27B5FB4-A8AC-492A-9C0B-3796076EBF20}" destId="{02503106-063F-4E3B-B758-533B8EA23F1A}" srcOrd="0" destOrd="0" presId="urn:microsoft.com/office/officeart/2005/8/layout/target1"/>
    <dgm:cxn modelId="{DF38867F-A752-4BC0-98CB-B178A7D0707E}" srcId="{2F39DCE3-A6E3-487D-B879-B91306D09D84}" destId="{B27B5FB4-A8AC-492A-9C0B-3796076EBF20}" srcOrd="4" destOrd="0" parTransId="{7C67B238-8FE5-4AC3-A1EF-A024565B785F}" sibTransId="{D6479471-EE34-44E4-9EE8-592E3654E400}"/>
    <dgm:cxn modelId="{9E8B7DF9-307D-4218-87AC-2C9AE1FEFFB3}" type="presOf" srcId="{3C898950-9E39-46AC-A462-2B39EB4DFC90}" destId="{0D7E13A5-1941-4C32-A901-07B54E97A0A2}" srcOrd="0" destOrd="0" presId="urn:microsoft.com/office/officeart/2005/8/layout/target1"/>
    <dgm:cxn modelId="{AC7E7998-6F9C-4F6E-BD33-C9BEF1648FE5}" srcId="{2F39DCE3-A6E3-487D-B879-B91306D09D84}" destId="{4DD8F63C-1E19-4C4C-918C-C683FDF6DDE0}" srcOrd="0" destOrd="0" parTransId="{A8EB3BEF-C485-459D-AFE6-5D5B73EB106F}" sibTransId="{656C8EF1-D490-49FB-B25E-82B186A9E238}"/>
    <dgm:cxn modelId="{18ED3848-1902-4C20-AEB5-212D79366E8E}" srcId="{2F39DCE3-A6E3-487D-B879-B91306D09D84}" destId="{A8875F13-CB32-4AB8-9575-E474B4B49BEA}" srcOrd="2" destOrd="0" parTransId="{5EE9BD24-1FFE-4AD2-B3D9-577E579710D2}" sibTransId="{733D7008-626A-4E27-93E0-0EA3DD4D507B}"/>
    <dgm:cxn modelId="{43D2EA6A-2C85-4ED1-A50A-32C0D7A1DB59}" srcId="{2F39DCE3-A6E3-487D-B879-B91306D09D84}" destId="{D3F9E04D-0EAE-4E0F-BFFD-7B0F74865A79}" srcOrd="1" destOrd="0" parTransId="{7451AF80-95E7-40B6-9229-DBC9A9C4CBFB}" sibTransId="{F9DC93B6-DDFC-40B3-BB0F-D8F2D81C67B6}"/>
    <dgm:cxn modelId="{82C6F7AC-B7C4-42AC-B29D-AA04C48C33C8}" type="presOf" srcId="{A8875F13-CB32-4AB8-9575-E474B4B49BEA}" destId="{3CFD9E7F-6F57-4B9F-A222-5312B9ADDAB4}" srcOrd="0" destOrd="0" presId="urn:microsoft.com/office/officeart/2005/8/layout/target1"/>
    <dgm:cxn modelId="{BBC1D8C9-D53B-4AFB-8D35-B6A4E5190A61}" type="presOf" srcId="{4DD8F63C-1E19-4C4C-918C-C683FDF6DDE0}" destId="{D0CABE92-59B6-4617-AF41-6604E97199EB}" srcOrd="0" destOrd="0" presId="urn:microsoft.com/office/officeart/2005/8/layout/target1"/>
    <dgm:cxn modelId="{97E75B75-AC5D-4CD1-BEE9-471788F97DA2}" srcId="{2F39DCE3-A6E3-487D-B879-B91306D09D84}" destId="{3C898950-9E39-46AC-A462-2B39EB4DFC90}" srcOrd="3" destOrd="0" parTransId="{0F32D29F-97AD-44E9-A9B7-D16927098AF2}" sibTransId="{1975BC1B-3EF0-4493-90E0-B07D06478514}"/>
    <dgm:cxn modelId="{ED8E6543-2B57-4673-8F85-7750491E739E}" type="presOf" srcId="{2F39DCE3-A6E3-487D-B879-B91306D09D84}" destId="{CEDE4D72-A95C-4237-BADC-6A0A1B3AB42A}" srcOrd="0" destOrd="0" presId="urn:microsoft.com/office/officeart/2005/8/layout/target1"/>
    <dgm:cxn modelId="{59748C3D-7FEC-4B84-827C-376039819876}" type="presParOf" srcId="{CEDE4D72-A95C-4237-BADC-6A0A1B3AB42A}" destId="{36E5ED04-A0C5-4F69-989C-2A72D02A5F6E}" srcOrd="0" destOrd="0" presId="urn:microsoft.com/office/officeart/2005/8/layout/target1"/>
    <dgm:cxn modelId="{7EA719A1-7B4E-4467-A989-33D4DC38536B}" type="presParOf" srcId="{CEDE4D72-A95C-4237-BADC-6A0A1B3AB42A}" destId="{D0CABE92-59B6-4617-AF41-6604E97199EB}" srcOrd="1" destOrd="0" presId="urn:microsoft.com/office/officeart/2005/8/layout/target1"/>
    <dgm:cxn modelId="{D75679C4-A00F-4BEE-BF32-DE56ED0C3FD8}" type="presParOf" srcId="{CEDE4D72-A95C-4237-BADC-6A0A1B3AB42A}" destId="{FD9C4A83-8083-4F31-9549-51BCF4F43C67}" srcOrd="2" destOrd="0" presId="urn:microsoft.com/office/officeart/2005/8/layout/target1"/>
    <dgm:cxn modelId="{B33C75A8-C6B6-4FA5-863C-504B8EF75036}" type="presParOf" srcId="{CEDE4D72-A95C-4237-BADC-6A0A1B3AB42A}" destId="{25CCD1A3-2AB1-4D33-BE21-32347D7A5BB1}" srcOrd="3" destOrd="0" presId="urn:microsoft.com/office/officeart/2005/8/layout/target1"/>
    <dgm:cxn modelId="{DBD60627-AAC6-472A-B157-73573DB72DC5}" type="presParOf" srcId="{CEDE4D72-A95C-4237-BADC-6A0A1B3AB42A}" destId="{A8B2E526-E58E-4EF1-AAEF-D6D8A344FF14}" srcOrd="4" destOrd="0" presId="urn:microsoft.com/office/officeart/2005/8/layout/target1"/>
    <dgm:cxn modelId="{1AA701C4-FBDA-4A09-B554-ACD5B6AD5B58}" type="presParOf" srcId="{CEDE4D72-A95C-4237-BADC-6A0A1B3AB42A}" destId="{230B3909-F475-4272-9501-49A6FA385404}" srcOrd="5" destOrd="0" presId="urn:microsoft.com/office/officeart/2005/8/layout/target1"/>
    <dgm:cxn modelId="{FD02F391-606F-41C8-9990-61F57BF677B3}" type="presParOf" srcId="{CEDE4D72-A95C-4237-BADC-6A0A1B3AB42A}" destId="{EB18512A-02F1-48C8-AB52-C6AE4C1E95D5}" srcOrd="6" destOrd="0" presId="urn:microsoft.com/office/officeart/2005/8/layout/target1"/>
    <dgm:cxn modelId="{259501B9-B500-49F6-B9D9-F61F29B455EB}" type="presParOf" srcId="{CEDE4D72-A95C-4237-BADC-6A0A1B3AB42A}" destId="{6036795D-7B11-482D-A65D-6384B90E5DD2}" srcOrd="7" destOrd="0" presId="urn:microsoft.com/office/officeart/2005/8/layout/target1"/>
    <dgm:cxn modelId="{7528C35B-986C-439F-96EF-F210D270D0B1}" type="presParOf" srcId="{CEDE4D72-A95C-4237-BADC-6A0A1B3AB42A}" destId="{0A1A08AF-F58D-4083-AB7D-CC647B34A21E}" srcOrd="8" destOrd="0" presId="urn:microsoft.com/office/officeart/2005/8/layout/target1"/>
    <dgm:cxn modelId="{78B272F2-2528-4273-8994-1921E5C8F0D7}" type="presParOf" srcId="{CEDE4D72-A95C-4237-BADC-6A0A1B3AB42A}" destId="{3CFD9E7F-6F57-4B9F-A222-5312B9ADDAB4}" srcOrd="9" destOrd="0" presId="urn:microsoft.com/office/officeart/2005/8/layout/target1"/>
    <dgm:cxn modelId="{0E312116-2073-4FB6-A5E9-079DAC65FB52}" type="presParOf" srcId="{CEDE4D72-A95C-4237-BADC-6A0A1B3AB42A}" destId="{5EF59C28-5C31-4F2B-AE93-6449589A7B79}" srcOrd="10" destOrd="0" presId="urn:microsoft.com/office/officeart/2005/8/layout/target1"/>
    <dgm:cxn modelId="{7B3897D4-D6B5-4023-9ADA-B59D57673C48}" type="presParOf" srcId="{CEDE4D72-A95C-4237-BADC-6A0A1B3AB42A}" destId="{D47FD2D3-75A4-4417-A9D8-2565FF0F8545}" srcOrd="11" destOrd="0" presId="urn:microsoft.com/office/officeart/2005/8/layout/target1"/>
    <dgm:cxn modelId="{55BEBA65-07DD-414C-A2ED-4C68EBFA43F0}" type="presParOf" srcId="{CEDE4D72-A95C-4237-BADC-6A0A1B3AB42A}" destId="{024FB991-0A86-4B6E-B00B-42CCD40ED144}" srcOrd="12" destOrd="0" presId="urn:microsoft.com/office/officeart/2005/8/layout/target1"/>
    <dgm:cxn modelId="{3A5A09D4-56AD-47CD-9B2C-3BBD3ADCB8EE}" type="presParOf" srcId="{CEDE4D72-A95C-4237-BADC-6A0A1B3AB42A}" destId="{0D7E13A5-1941-4C32-A901-07B54E97A0A2}" srcOrd="13" destOrd="0" presId="urn:microsoft.com/office/officeart/2005/8/layout/target1"/>
    <dgm:cxn modelId="{F490F4BE-9F3A-4FA7-A056-34582597721A}" type="presParOf" srcId="{CEDE4D72-A95C-4237-BADC-6A0A1B3AB42A}" destId="{3A36B2B8-BEA1-4C25-9E76-C7FFED291D28}" srcOrd="14" destOrd="0" presId="urn:microsoft.com/office/officeart/2005/8/layout/target1"/>
    <dgm:cxn modelId="{107B5273-F543-4CE0-A721-3BDC4646B029}" type="presParOf" srcId="{CEDE4D72-A95C-4237-BADC-6A0A1B3AB42A}" destId="{43A9DC3E-232C-419A-AC4D-5E77A2B21785}" srcOrd="15" destOrd="0" presId="urn:microsoft.com/office/officeart/2005/8/layout/target1"/>
    <dgm:cxn modelId="{0A2C8471-8BE6-486B-9C58-3FCF2CB07C86}" type="presParOf" srcId="{CEDE4D72-A95C-4237-BADC-6A0A1B3AB42A}" destId="{FFE673B4-9F15-4F53-997F-0F60CBD2069C}" srcOrd="16" destOrd="0" presId="urn:microsoft.com/office/officeart/2005/8/layout/target1"/>
    <dgm:cxn modelId="{C73D1673-6760-4B34-BA1D-43EAF63FB0AC}" type="presParOf" srcId="{CEDE4D72-A95C-4237-BADC-6A0A1B3AB42A}" destId="{02503106-063F-4E3B-B758-533B8EA23F1A}" srcOrd="17" destOrd="0" presId="urn:microsoft.com/office/officeart/2005/8/layout/target1"/>
    <dgm:cxn modelId="{4A9F2541-43B4-4E89-9A0F-25465620332E}" type="presParOf" srcId="{CEDE4D72-A95C-4237-BADC-6A0A1B3AB42A}" destId="{D9A1C9B9-7FBF-47B7-8D0E-42A820F207D6}" srcOrd="18" destOrd="0" presId="urn:microsoft.com/office/officeart/2005/8/layout/target1"/>
    <dgm:cxn modelId="{7F89691D-79EE-4158-94C6-029FB6C91DB1}" type="presParOf" srcId="{CEDE4D72-A95C-4237-BADC-6A0A1B3AB42A}" destId="{CDE5835E-2970-466B-B70A-8F55273C619D}" srcOrd="19" destOrd="0" presId="urn:microsoft.com/office/officeart/2005/8/layout/target1"/>
  </dgm:cxnLst>
  <dgm:bg>
    <a:solidFill>
      <a:schemeClr val="accent5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FC2E59-3BF4-4560-B8C9-B0535019C408}" type="doc">
      <dgm:prSet loTypeId="urn:microsoft.com/office/officeart/2005/8/layout/orgChart1" loCatId="hierarchy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68B6C642-68A8-48F8-9A81-5BEC9AF4F314}">
      <dgm:prSet phldrT="[Texto]" custT="1"/>
      <dgm:spPr/>
      <dgm:t>
        <a:bodyPr/>
        <a:lstStyle/>
        <a:p>
          <a:r>
            <a:rPr lang="es-MX" sz="1800" b="1" dirty="0" smtClean="0">
              <a:latin typeface="Arial Narrow" pitchFamily="34" charset="0"/>
            </a:rPr>
            <a:t>COORDINADOR(A)</a:t>
          </a:r>
        </a:p>
        <a:p>
          <a:r>
            <a:rPr lang="es-MX" sz="1800" b="1" dirty="0" smtClean="0">
              <a:latin typeface="Arial Narrow" pitchFamily="34" charset="0"/>
            </a:rPr>
            <a:t>DE SECTOR</a:t>
          </a:r>
          <a:endParaRPr lang="es-MX" sz="1800" b="1" dirty="0">
            <a:latin typeface="Arial Narrow" pitchFamily="34" charset="0"/>
          </a:endParaRPr>
        </a:p>
      </dgm:t>
    </dgm:pt>
    <dgm:pt modelId="{9624D81E-B2C6-45D5-A0D2-0C45ADD4AD80}" type="parTrans" cxnId="{FEA74242-8B8B-43DA-BE7A-8B8B8E1F9C16}">
      <dgm:prSet/>
      <dgm:spPr/>
      <dgm:t>
        <a:bodyPr/>
        <a:lstStyle/>
        <a:p>
          <a:endParaRPr lang="es-MX" sz="1800" b="1">
            <a:latin typeface="Arial Narrow" pitchFamily="34" charset="0"/>
          </a:endParaRPr>
        </a:p>
      </dgm:t>
    </dgm:pt>
    <dgm:pt modelId="{F1C6D0D5-B958-46B9-BF6B-C36D63FFFEDA}" type="sibTrans" cxnId="{FEA74242-8B8B-43DA-BE7A-8B8B8E1F9C16}">
      <dgm:prSet/>
      <dgm:spPr/>
      <dgm:t>
        <a:bodyPr/>
        <a:lstStyle/>
        <a:p>
          <a:endParaRPr lang="es-MX" sz="1800" b="1">
            <a:latin typeface="Arial Narrow" pitchFamily="34" charset="0"/>
          </a:endParaRPr>
        </a:p>
      </dgm:t>
    </dgm:pt>
    <dgm:pt modelId="{75E7B1D1-CA4E-46E7-B283-B7DDF747A534}">
      <dgm:prSet custT="1"/>
      <dgm:spPr/>
      <dgm:t>
        <a:bodyPr/>
        <a:lstStyle/>
        <a:p>
          <a:r>
            <a:rPr lang="es-MX" sz="1800" b="1" dirty="0" smtClean="0">
              <a:latin typeface="Arial Narrow" pitchFamily="34" charset="0"/>
            </a:rPr>
            <a:t>PASTORAL</a:t>
          </a:r>
        </a:p>
        <a:p>
          <a:r>
            <a:rPr lang="es-MX" sz="1800" b="1" dirty="0" smtClean="0">
              <a:latin typeface="Arial Narrow" pitchFamily="34" charset="0"/>
            </a:rPr>
            <a:t>PROFÉTICA</a:t>
          </a:r>
          <a:endParaRPr lang="es-MX" sz="1800" b="1" dirty="0">
            <a:latin typeface="Arial Narrow" pitchFamily="34" charset="0"/>
          </a:endParaRPr>
        </a:p>
      </dgm:t>
    </dgm:pt>
    <dgm:pt modelId="{CCDD4D4D-C578-4352-9CD9-9E0959D7DF89}" type="parTrans" cxnId="{E3DD3001-460A-4D9F-95CE-81D72FDD3AD1}">
      <dgm:prSet/>
      <dgm:spPr/>
      <dgm:t>
        <a:bodyPr/>
        <a:lstStyle/>
        <a:p>
          <a:endParaRPr lang="es-MX" sz="1800" b="1">
            <a:latin typeface="Arial Narrow" pitchFamily="34" charset="0"/>
          </a:endParaRPr>
        </a:p>
      </dgm:t>
    </dgm:pt>
    <dgm:pt modelId="{FD6712F9-A160-4D0C-91D1-B03C25F50E17}" type="sibTrans" cxnId="{E3DD3001-460A-4D9F-95CE-81D72FDD3AD1}">
      <dgm:prSet/>
      <dgm:spPr/>
      <dgm:t>
        <a:bodyPr/>
        <a:lstStyle/>
        <a:p>
          <a:endParaRPr lang="es-MX" sz="1800" b="1">
            <a:latin typeface="Arial Narrow" pitchFamily="34" charset="0"/>
          </a:endParaRPr>
        </a:p>
      </dgm:t>
    </dgm:pt>
    <dgm:pt modelId="{087503DD-A3B0-4EC2-A180-3A2A845C5E5A}">
      <dgm:prSet custT="1"/>
      <dgm:spPr/>
      <dgm:t>
        <a:bodyPr/>
        <a:lstStyle/>
        <a:p>
          <a:r>
            <a:rPr lang="es-MX" sz="1800" b="1" dirty="0" smtClean="0">
              <a:latin typeface="Arial Narrow" pitchFamily="34" charset="0"/>
            </a:rPr>
            <a:t>PASTORAL</a:t>
          </a:r>
        </a:p>
        <a:p>
          <a:r>
            <a:rPr lang="es-MX" sz="1800" b="1" dirty="0" smtClean="0">
              <a:latin typeface="Arial Narrow" pitchFamily="34" charset="0"/>
            </a:rPr>
            <a:t>LITÚRGICA</a:t>
          </a:r>
          <a:endParaRPr lang="es-MX" sz="1800" b="1" dirty="0">
            <a:latin typeface="Arial Narrow" pitchFamily="34" charset="0"/>
          </a:endParaRPr>
        </a:p>
      </dgm:t>
    </dgm:pt>
    <dgm:pt modelId="{800DA876-1745-4661-A216-E96C77D9D9CA}" type="parTrans" cxnId="{475E32B9-21FD-4B0F-8406-107FEA4A30F7}">
      <dgm:prSet/>
      <dgm:spPr/>
      <dgm:t>
        <a:bodyPr/>
        <a:lstStyle/>
        <a:p>
          <a:endParaRPr lang="es-MX" sz="1800" b="1">
            <a:latin typeface="Arial Narrow" pitchFamily="34" charset="0"/>
          </a:endParaRPr>
        </a:p>
      </dgm:t>
    </dgm:pt>
    <dgm:pt modelId="{5F729FDD-4BD9-4794-892E-E316A0A1FD46}" type="sibTrans" cxnId="{475E32B9-21FD-4B0F-8406-107FEA4A30F7}">
      <dgm:prSet/>
      <dgm:spPr/>
      <dgm:t>
        <a:bodyPr/>
        <a:lstStyle/>
        <a:p>
          <a:endParaRPr lang="es-MX" sz="1800" b="1">
            <a:latin typeface="Arial Narrow" pitchFamily="34" charset="0"/>
          </a:endParaRPr>
        </a:p>
      </dgm:t>
    </dgm:pt>
    <dgm:pt modelId="{00FA7C4C-9592-40D6-9311-7B2A878B26D8}">
      <dgm:prSet custT="1"/>
      <dgm:spPr/>
      <dgm:t>
        <a:bodyPr/>
        <a:lstStyle/>
        <a:p>
          <a:r>
            <a:rPr lang="es-MX" sz="1800" b="1" dirty="0" smtClean="0">
              <a:latin typeface="Arial Narrow" pitchFamily="34" charset="0"/>
            </a:rPr>
            <a:t>PASTORAL</a:t>
          </a:r>
        </a:p>
        <a:p>
          <a:r>
            <a:rPr lang="es-MX" sz="1800" b="1" dirty="0" smtClean="0">
              <a:latin typeface="Arial Narrow" pitchFamily="34" charset="0"/>
            </a:rPr>
            <a:t>SOCIAL</a:t>
          </a:r>
          <a:endParaRPr lang="es-MX" sz="1800" b="1" dirty="0">
            <a:latin typeface="Arial Narrow" pitchFamily="34" charset="0"/>
          </a:endParaRPr>
        </a:p>
      </dgm:t>
    </dgm:pt>
    <dgm:pt modelId="{A5D824C2-0C94-417F-A675-58EA4A004649}" type="parTrans" cxnId="{E954D7C8-0E60-42D0-A79D-D4EDA45C7AF1}">
      <dgm:prSet/>
      <dgm:spPr/>
      <dgm:t>
        <a:bodyPr/>
        <a:lstStyle/>
        <a:p>
          <a:endParaRPr lang="es-MX" sz="1800" b="1">
            <a:latin typeface="Arial Narrow" pitchFamily="34" charset="0"/>
          </a:endParaRPr>
        </a:p>
      </dgm:t>
    </dgm:pt>
    <dgm:pt modelId="{8B85997E-0D79-4666-80C7-7CD9A29FA252}" type="sibTrans" cxnId="{E954D7C8-0E60-42D0-A79D-D4EDA45C7AF1}">
      <dgm:prSet/>
      <dgm:spPr/>
      <dgm:t>
        <a:bodyPr/>
        <a:lstStyle/>
        <a:p>
          <a:endParaRPr lang="es-MX" sz="1800" b="1">
            <a:latin typeface="Arial Narrow" pitchFamily="34" charset="0"/>
          </a:endParaRPr>
        </a:p>
      </dgm:t>
    </dgm:pt>
    <dgm:pt modelId="{2F1C85C0-15BD-4DC3-ACD6-FF75D37DB06E}">
      <dgm:prSet custT="1"/>
      <dgm:spPr/>
      <dgm:t>
        <a:bodyPr/>
        <a:lstStyle/>
        <a:p>
          <a:r>
            <a:rPr lang="es-MX" sz="1800" b="1" dirty="0" smtClean="0">
              <a:latin typeface="Arial Narrow" pitchFamily="34" charset="0"/>
            </a:rPr>
            <a:t>CAT. INFANTIL</a:t>
          </a:r>
        </a:p>
        <a:p>
          <a:r>
            <a:rPr lang="es-MX" sz="1800" b="1" dirty="0" smtClean="0">
              <a:latin typeface="Arial Narrow" pitchFamily="34" charset="0"/>
            </a:rPr>
            <a:t>CAT. ADULTOS</a:t>
          </a:r>
        </a:p>
        <a:p>
          <a:r>
            <a:rPr lang="es-MX" sz="1800" b="1" dirty="0" smtClean="0">
              <a:latin typeface="Arial Narrow" pitchFamily="34" charset="0"/>
            </a:rPr>
            <a:t>JÓVENES</a:t>
          </a:r>
        </a:p>
      </dgm:t>
    </dgm:pt>
    <dgm:pt modelId="{845D6B94-CEE4-42CC-B169-1AF36C5B1B49}" type="parTrans" cxnId="{38DA4F6A-FAE0-4781-B5F3-DC7CC6026124}">
      <dgm:prSet/>
      <dgm:spPr/>
      <dgm:t>
        <a:bodyPr/>
        <a:lstStyle/>
        <a:p>
          <a:endParaRPr lang="es-MX" sz="1800" b="1">
            <a:latin typeface="Arial Narrow" pitchFamily="34" charset="0"/>
          </a:endParaRPr>
        </a:p>
      </dgm:t>
    </dgm:pt>
    <dgm:pt modelId="{1675C496-A75D-4C12-85EC-6AF0D1BFA92A}" type="sibTrans" cxnId="{38DA4F6A-FAE0-4781-B5F3-DC7CC6026124}">
      <dgm:prSet/>
      <dgm:spPr/>
      <dgm:t>
        <a:bodyPr/>
        <a:lstStyle/>
        <a:p>
          <a:endParaRPr lang="es-MX" sz="1800" b="1">
            <a:latin typeface="Arial Narrow" pitchFamily="34" charset="0"/>
          </a:endParaRPr>
        </a:p>
      </dgm:t>
    </dgm:pt>
    <dgm:pt modelId="{42436B47-DFDD-4412-9231-C47699E3C086}">
      <dgm:prSet custT="1"/>
      <dgm:spPr/>
      <dgm:t>
        <a:bodyPr/>
        <a:lstStyle/>
        <a:p>
          <a:r>
            <a:rPr lang="es-MX" sz="1800" b="1" dirty="0" smtClean="0">
              <a:latin typeface="Arial Narrow" pitchFamily="34" charset="0"/>
            </a:rPr>
            <a:t>SACRISTÁN</a:t>
          </a:r>
        </a:p>
        <a:p>
          <a:r>
            <a:rPr lang="es-MX" sz="1800" b="1" dirty="0" smtClean="0">
              <a:latin typeface="Arial Narrow" pitchFamily="34" charset="0"/>
            </a:rPr>
            <a:t>ACÓLITOS</a:t>
          </a:r>
        </a:p>
        <a:p>
          <a:r>
            <a:rPr lang="es-MX" sz="1800" b="1" dirty="0" smtClean="0">
              <a:latin typeface="Arial Narrow" pitchFamily="34" charset="0"/>
            </a:rPr>
            <a:t>CORO</a:t>
          </a:r>
        </a:p>
        <a:p>
          <a:r>
            <a:rPr lang="es-MX" sz="1800" b="1" dirty="0" smtClean="0">
              <a:latin typeface="Arial Narrow" pitchFamily="34" charset="0"/>
            </a:rPr>
            <a:t>MINISTROS</a:t>
          </a:r>
          <a:endParaRPr lang="es-MX" sz="1800" b="1" dirty="0">
            <a:latin typeface="Arial Narrow" pitchFamily="34" charset="0"/>
          </a:endParaRPr>
        </a:p>
      </dgm:t>
    </dgm:pt>
    <dgm:pt modelId="{EC48AC79-1683-4912-8A34-C5322DD9CB84}" type="parTrans" cxnId="{5CD6FCFB-7425-49C6-9350-8771C540AE8F}">
      <dgm:prSet/>
      <dgm:spPr/>
      <dgm:t>
        <a:bodyPr/>
        <a:lstStyle/>
        <a:p>
          <a:endParaRPr lang="es-MX" sz="1800" b="1">
            <a:latin typeface="Arial Narrow" pitchFamily="34" charset="0"/>
          </a:endParaRPr>
        </a:p>
      </dgm:t>
    </dgm:pt>
    <dgm:pt modelId="{82918C7E-155F-461E-A832-C570058B8CB7}" type="sibTrans" cxnId="{5CD6FCFB-7425-49C6-9350-8771C540AE8F}">
      <dgm:prSet/>
      <dgm:spPr/>
      <dgm:t>
        <a:bodyPr/>
        <a:lstStyle/>
        <a:p>
          <a:endParaRPr lang="es-MX" sz="1800" b="1">
            <a:latin typeface="Arial Narrow" pitchFamily="34" charset="0"/>
          </a:endParaRPr>
        </a:p>
      </dgm:t>
    </dgm:pt>
    <dgm:pt modelId="{99D00307-0649-4608-BBA2-673FF98B79FA}">
      <dgm:prSet custT="1"/>
      <dgm:spPr/>
      <dgm:t>
        <a:bodyPr/>
        <a:lstStyle/>
        <a:p>
          <a:r>
            <a:rPr lang="es-MX" sz="1800" b="1" dirty="0" smtClean="0">
              <a:latin typeface="Arial Narrow" pitchFamily="34" charset="0"/>
            </a:rPr>
            <a:t>ENFERMOS</a:t>
          </a:r>
        </a:p>
        <a:p>
          <a:r>
            <a:rPr lang="es-MX" sz="1800" b="1" dirty="0" smtClean="0">
              <a:latin typeface="Arial Narrow" pitchFamily="34" charset="0"/>
            </a:rPr>
            <a:t>POBRES</a:t>
          </a:r>
          <a:endParaRPr lang="es-MX" sz="1800" b="1" dirty="0">
            <a:latin typeface="Arial Narrow" pitchFamily="34" charset="0"/>
          </a:endParaRPr>
        </a:p>
      </dgm:t>
    </dgm:pt>
    <dgm:pt modelId="{962CF2FE-2C7B-41B7-8CD2-5C721E64C0ED}" type="parTrans" cxnId="{32CDC9EC-18D8-4AAC-A28B-0E0F385F2F2E}">
      <dgm:prSet/>
      <dgm:spPr/>
      <dgm:t>
        <a:bodyPr/>
        <a:lstStyle/>
        <a:p>
          <a:endParaRPr lang="es-MX" sz="1800" b="1">
            <a:latin typeface="Arial Narrow" pitchFamily="34" charset="0"/>
          </a:endParaRPr>
        </a:p>
      </dgm:t>
    </dgm:pt>
    <dgm:pt modelId="{0042D8FF-2A2D-48B1-861A-361F352EF7DD}" type="sibTrans" cxnId="{32CDC9EC-18D8-4AAC-A28B-0E0F385F2F2E}">
      <dgm:prSet/>
      <dgm:spPr/>
      <dgm:t>
        <a:bodyPr/>
        <a:lstStyle/>
        <a:p>
          <a:endParaRPr lang="es-MX" sz="1800" b="1">
            <a:latin typeface="Arial Narrow" pitchFamily="34" charset="0"/>
          </a:endParaRPr>
        </a:p>
      </dgm:t>
    </dgm:pt>
    <dgm:pt modelId="{D92738C5-1C5A-48DF-AB76-71AEBF86395C}" type="pres">
      <dgm:prSet presAssocID="{60FC2E59-3BF4-4560-B8C9-B0535019C4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5FC9DF2-9927-461D-BC7D-84B104BAB736}" type="pres">
      <dgm:prSet presAssocID="{68B6C642-68A8-48F8-9A81-5BEC9AF4F314}" presName="hierRoot1" presStyleCnt="0">
        <dgm:presLayoutVars>
          <dgm:hierBranch/>
        </dgm:presLayoutVars>
      </dgm:prSet>
      <dgm:spPr/>
    </dgm:pt>
    <dgm:pt modelId="{E6CC632E-79C0-4509-82C6-E6A6699FA8AA}" type="pres">
      <dgm:prSet presAssocID="{68B6C642-68A8-48F8-9A81-5BEC9AF4F314}" presName="rootComposite1" presStyleCnt="0"/>
      <dgm:spPr/>
    </dgm:pt>
    <dgm:pt modelId="{7F48AF26-4030-44EC-B2F8-23A74EE5D444}" type="pres">
      <dgm:prSet presAssocID="{68B6C642-68A8-48F8-9A81-5BEC9AF4F31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E1AF4AC-5F50-4536-93CC-AF2B56A7A765}" type="pres">
      <dgm:prSet presAssocID="{68B6C642-68A8-48F8-9A81-5BEC9AF4F314}" presName="rootConnector1" presStyleLbl="node1" presStyleIdx="0" presStyleCnt="0"/>
      <dgm:spPr/>
    </dgm:pt>
    <dgm:pt modelId="{A75B5D77-AD67-4F49-AB2E-BBA11FBBBDEB}" type="pres">
      <dgm:prSet presAssocID="{68B6C642-68A8-48F8-9A81-5BEC9AF4F314}" presName="hierChild2" presStyleCnt="0"/>
      <dgm:spPr/>
    </dgm:pt>
    <dgm:pt modelId="{83CB41CD-4659-4071-8CB3-391797173565}" type="pres">
      <dgm:prSet presAssocID="{CCDD4D4D-C578-4352-9CD9-9E0959D7DF89}" presName="Name35" presStyleLbl="parChTrans1D2" presStyleIdx="0" presStyleCnt="3"/>
      <dgm:spPr/>
    </dgm:pt>
    <dgm:pt modelId="{84C8EFD4-68E9-4108-AD12-17A995063878}" type="pres">
      <dgm:prSet presAssocID="{75E7B1D1-CA4E-46E7-B283-B7DDF747A534}" presName="hierRoot2" presStyleCnt="0">
        <dgm:presLayoutVars>
          <dgm:hierBranch/>
        </dgm:presLayoutVars>
      </dgm:prSet>
      <dgm:spPr/>
    </dgm:pt>
    <dgm:pt modelId="{059EBA42-3776-489E-AAB8-981867CD111F}" type="pres">
      <dgm:prSet presAssocID="{75E7B1D1-CA4E-46E7-B283-B7DDF747A534}" presName="rootComposite" presStyleCnt="0"/>
      <dgm:spPr/>
    </dgm:pt>
    <dgm:pt modelId="{D6825AA6-47D2-4C29-BCA1-2B03377144A3}" type="pres">
      <dgm:prSet presAssocID="{75E7B1D1-CA4E-46E7-B283-B7DDF747A53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DD3295E-2A6B-4CDA-84C1-0656ED7FBB6A}" type="pres">
      <dgm:prSet presAssocID="{75E7B1D1-CA4E-46E7-B283-B7DDF747A534}" presName="rootConnector" presStyleLbl="node2" presStyleIdx="0" presStyleCnt="3"/>
      <dgm:spPr/>
    </dgm:pt>
    <dgm:pt modelId="{099C5431-DF44-460F-A996-F207FB2C4241}" type="pres">
      <dgm:prSet presAssocID="{75E7B1D1-CA4E-46E7-B283-B7DDF747A534}" presName="hierChild4" presStyleCnt="0"/>
      <dgm:spPr/>
    </dgm:pt>
    <dgm:pt modelId="{EE6F91AB-8FFA-4032-AD5D-7A1F11A0F54E}" type="pres">
      <dgm:prSet presAssocID="{845D6B94-CEE4-42CC-B169-1AF36C5B1B49}" presName="Name35" presStyleLbl="parChTrans1D3" presStyleIdx="0" presStyleCnt="3"/>
      <dgm:spPr/>
    </dgm:pt>
    <dgm:pt modelId="{EA30A4F2-29AE-41AC-A854-AA8A3840608D}" type="pres">
      <dgm:prSet presAssocID="{2F1C85C0-15BD-4DC3-ACD6-FF75D37DB06E}" presName="hierRoot2" presStyleCnt="0">
        <dgm:presLayoutVars>
          <dgm:hierBranch val="init"/>
        </dgm:presLayoutVars>
      </dgm:prSet>
      <dgm:spPr/>
    </dgm:pt>
    <dgm:pt modelId="{98728871-8B33-4EFC-915B-A2F1BA92EE37}" type="pres">
      <dgm:prSet presAssocID="{2F1C85C0-15BD-4DC3-ACD6-FF75D37DB06E}" presName="rootComposite" presStyleCnt="0"/>
      <dgm:spPr/>
    </dgm:pt>
    <dgm:pt modelId="{C2D5C9E7-2787-47A2-BF1D-AC1A37204314}" type="pres">
      <dgm:prSet presAssocID="{2F1C85C0-15BD-4DC3-ACD6-FF75D37DB06E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1037A3F-5BDE-4C8A-AC4D-B0F90BD1C8A7}" type="pres">
      <dgm:prSet presAssocID="{2F1C85C0-15BD-4DC3-ACD6-FF75D37DB06E}" presName="rootConnector" presStyleLbl="node3" presStyleIdx="0" presStyleCnt="3"/>
      <dgm:spPr/>
    </dgm:pt>
    <dgm:pt modelId="{28372B95-5505-4647-9149-DC31B0C18956}" type="pres">
      <dgm:prSet presAssocID="{2F1C85C0-15BD-4DC3-ACD6-FF75D37DB06E}" presName="hierChild4" presStyleCnt="0"/>
      <dgm:spPr/>
    </dgm:pt>
    <dgm:pt modelId="{CFFDB89E-A386-4E01-9037-CE1FA7D2A223}" type="pres">
      <dgm:prSet presAssocID="{2F1C85C0-15BD-4DC3-ACD6-FF75D37DB06E}" presName="hierChild5" presStyleCnt="0"/>
      <dgm:spPr/>
    </dgm:pt>
    <dgm:pt modelId="{282EF439-F27F-4960-AA4D-04B45028CB82}" type="pres">
      <dgm:prSet presAssocID="{75E7B1D1-CA4E-46E7-B283-B7DDF747A534}" presName="hierChild5" presStyleCnt="0"/>
      <dgm:spPr/>
    </dgm:pt>
    <dgm:pt modelId="{987F2D35-BBBF-4367-BB91-4F1D6D7D6D7A}" type="pres">
      <dgm:prSet presAssocID="{800DA876-1745-4661-A216-E96C77D9D9CA}" presName="Name35" presStyleLbl="parChTrans1D2" presStyleIdx="1" presStyleCnt="3"/>
      <dgm:spPr/>
    </dgm:pt>
    <dgm:pt modelId="{EA9B5A3B-7F2B-4289-94B6-D6CD8FB1F0E1}" type="pres">
      <dgm:prSet presAssocID="{087503DD-A3B0-4EC2-A180-3A2A845C5E5A}" presName="hierRoot2" presStyleCnt="0">
        <dgm:presLayoutVars>
          <dgm:hierBranch/>
        </dgm:presLayoutVars>
      </dgm:prSet>
      <dgm:spPr/>
    </dgm:pt>
    <dgm:pt modelId="{9B020252-A7B1-460C-9EBF-260F4549AB66}" type="pres">
      <dgm:prSet presAssocID="{087503DD-A3B0-4EC2-A180-3A2A845C5E5A}" presName="rootComposite" presStyleCnt="0"/>
      <dgm:spPr/>
    </dgm:pt>
    <dgm:pt modelId="{569FE664-AB83-489B-A016-CD3E5BCD9577}" type="pres">
      <dgm:prSet presAssocID="{087503DD-A3B0-4EC2-A180-3A2A845C5E5A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5C88D28-B31B-43B7-97F6-8967011949C3}" type="pres">
      <dgm:prSet presAssocID="{087503DD-A3B0-4EC2-A180-3A2A845C5E5A}" presName="rootConnector" presStyleLbl="node2" presStyleIdx="1" presStyleCnt="3"/>
      <dgm:spPr/>
    </dgm:pt>
    <dgm:pt modelId="{4ECD41CD-D471-4638-B622-11339F8E6FFC}" type="pres">
      <dgm:prSet presAssocID="{087503DD-A3B0-4EC2-A180-3A2A845C5E5A}" presName="hierChild4" presStyleCnt="0"/>
      <dgm:spPr/>
    </dgm:pt>
    <dgm:pt modelId="{688DEEDB-FF39-416B-8608-88CC668F6B06}" type="pres">
      <dgm:prSet presAssocID="{EC48AC79-1683-4912-8A34-C5322DD9CB84}" presName="Name35" presStyleLbl="parChTrans1D3" presStyleIdx="1" presStyleCnt="3"/>
      <dgm:spPr/>
    </dgm:pt>
    <dgm:pt modelId="{CCD0B7DC-F397-482F-B480-6A595DFD5012}" type="pres">
      <dgm:prSet presAssocID="{42436B47-DFDD-4412-9231-C47699E3C086}" presName="hierRoot2" presStyleCnt="0">
        <dgm:presLayoutVars>
          <dgm:hierBranch val="init"/>
        </dgm:presLayoutVars>
      </dgm:prSet>
      <dgm:spPr/>
    </dgm:pt>
    <dgm:pt modelId="{F998BE04-6E71-423E-8E07-9F4F782E4944}" type="pres">
      <dgm:prSet presAssocID="{42436B47-DFDD-4412-9231-C47699E3C086}" presName="rootComposite" presStyleCnt="0"/>
      <dgm:spPr/>
    </dgm:pt>
    <dgm:pt modelId="{11027C7D-1BE8-45C8-8543-4884F2D648D3}" type="pres">
      <dgm:prSet presAssocID="{42436B47-DFDD-4412-9231-C47699E3C086}" presName="rootText" presStyleLbl="node3" presStyleIdx="1" presStyleCnt="3">
        <dgm:presLayoutVars>
          <dgm:chPref val="3"/>
        </dgm:presLayoutVars>
      </dgm:prSet>
      <dgm:spPr/>
    </dgm:pt>
    <dgm:pt modelId="{A5B3BD91-FFCA-4175-9688-8027A8F177BE}" type="pres">
      <dgm:prSet presAssocID="{42436B47-DFDD-4412-9231-C47699E3C086}" presName="rootConnector" presStyleLbl="node3" presStyleIdx="1" presStyleCnt="3"/>
      <dgm:spPr/>
    </dgm:pt>
    <dgm:pt modelId="{BA196568-7A72-4156-AD9D-44CB9DF60D7A}" type="pres">
      <dgm:prSet presAssocID="{42436B47-DFDD-4412-9231-C47699E3C086}" presName="hierChild4" presStyleCnt="0"/>
      <dgm:spPr/>
    </dgm:pt>
    <dgm:pt modelId="{C747C9CF-324D-4636-8BE9-BF69219739BB}" type="pres">
      <dgm:prSet presAssocID="{42436B47-DFDD-4412-9231-C47699E3C086}" presName="hierChild5" presStyleCnt="0"/>
      <dgm:spPr/>
    </dgm:pt>
    <dgm:pt modelId="{6621416A-1FA2-4EEC-8D73-C5A22D9FE3AF}" type="pres">
      <dgm:prSet presAssocID="{087503DD-A3B0-4EC2-A180-3A2A845C5E5A}" presName="hierChild5" presStyleCnt="0"/>
      <dgm:spPr/>
    </dgm:pt>
    <dgm:pt modelId="{395F72D0-A2CA-40A5-A0CE-6EC3D94F1BEB}" type="pres">
      <dgm:prSet presAssocID="{A5D824C2-0C94-417F-A675-58EA4A004649}" presName="Name35" presStyleLbl="parChTrans1D2" presStyleIdx="2" presStyleCnt="3"/>
      <dgm:spPr/>
    </dgm:pt>
    <dgm:pt modelId="{D273568E-952F-4607-8767-0136ABB7CCAB}" type="pres">
      <dgm:prSet presAssocID="{00FA7C4C-9592-40D6-9311-7B2A878B26D8}" presName="hierRoot2" presStyleCnt="0">
        <dgm:presLayoutVars>
          <dgm:hierBranch/>
        </dgm:presLayoutVars>
      </dgm:prSet>
      <dgm:spPr/>
    </dgm:pt>
    <dgm:pt modelId="{13E48545-DFA8-4501-A1A2-98923CFA3796}" type="pres">
      <dgm:prSet presAssocID="{00FA7C4C-9592-40D6-9311-7B2A878B26D8}" presName="rootComposite" presStyleCnt="0"/>
      <dgm:spPr/>
    </dgm:pt>
    <dgm:pt modelId="{632EAA7A-48F3-445E-8FE3-F9692DD2818B}" type="pres">
      <dgm:prSet presAssocID="{00FA7C4C-9592-40D6-9311-7B2A878B26D8}" presName="rootText" presStyleLbl="node2" presStyleIdx="2" presStyleCnt="3">
        <dgm:presLayoutVars>
          <dgm:chPref val="3"/>
        </dgm:presLayoutVars>
      </dgm:prSet>
      <dgm:spPr/>
    </dgm:pt>
    <dgm:pt modelId="{DB5F1166-23D3-4A05-972A-D52D1DC5C3C0}" type="pres">
      <dgm:prSet presAssocID="{00FA7C4C-9592-40D6-9311-7B2A878B26D8}" presName="rootConnector" presStyleLbl="node2" presStyleIdx="2" presStyleCnt="3"/>
      <dgm:spPr/>
    </dgm:pt>
    <dgm:pt modelId="{18A45A79-1F83-40C8-A8BC-9A423D7BD04E}" type="pres">
      <dgm:prSet presAssocID="{00FA7C4C-9592-40D6-9311-7B2A878B26D8}" presName="hierChild4" presStyleCnt="0"/>
      <dgm:spPr/>
    </dgm:pt>
    <dgm:pt modelId="{61CE9F7E-7B45-43E3-94BA-18AD1924957D}" type="pres">
      <dgm:prSet presAssocID="{962CF2FE-2C7B-41B7-8CD2-5C721E64C0ED}" presName="Name35" presStyleLbl="parChTrans1D3" presStyleIdx="2" presStyleCnt="3"/>
      <dgm:spPr/>
    </dgm:pt>
    <dgm:pt modelId="{AD4E208F-CF0B-4BE1-B0AC-EFCF2967D897}" type="pres">
      <dgm:prSet presAssocID="{99D00307-0649-4608-BBA2-673FF98B79FA}" presName="hierRoot2" presStyleCnt="0">
        <dgm:presLayoutVars>
          <dgm:hierBranch val="init"/>
        </dgm:presLayoutVars>
      </dgm:prSet>
      <dgm:spPr/>
    </dgm:pt>
    <dgm:pt modelId="{DAE21C09-585A-424A-8FF1-BBAD971BA9BC}" type="pres">
      <dgm:prSet presAssocID="{99D00307-0649-4608-BBA2-673FF98B79FA}" presName="rootComposite" presStyleCnt="0"/>
      <dgm:spPr/>
    </dgm:pt>
    <dgm:pt modelId="{CB26EBF1-A4AC-4BCF-B985-095E8D302BC9}" type="pres">
      <dgm:prSet presAssocID="{99D00307-0649-4608-BBA2-673FF98B79FA}" presName="rootText" presStyleLbl="node3" presStyleIdx="2" presStyleCnt="3">
        <dgm:presLayoutVars>
          <dgm:chPref val="3"/>
        </dgm:presLayoutVars>
      </dgm:prSet>
      <dgm:spPr/>
    </dgm:pt>
    <dgm:pt modelId="{B2A18ADB-104D-4FEE-8DFE-BA3B39C5C243}" type="pres">
      <dgm:prSet presAssocID="{99D00307-0649-4608-BBA2-673FF98B79FA}" presName="rootConnector" presStyleLbl="node3" presStyleIdx="2" presStyleCnt="3"/>
      <dgm:spPr/>
    </dgm:pt>
    <dgm:pt modelId="{022FF98E-736F-4D18-88E7-5161B7112124}" type="pres">
      <dgm:prSet presAssocID="{99D00307-0649-4608-BBA2-673FF98B79FA}" presName="hierChild4" presStyleCnt="0"/>
      <dgm:spPr/>
    </dgm:pt>
    <dgm:pt modelId="{714B4DAC-B778-45CC-B1D3-4B4EFBA32DC5}" type="pres">
      <dgm:prSet presAssocID="{99D00307-0649-4608-BBA2-673FF98B79FA}" presName="hierChild5" presStyleCnt="0"/>
      <dgm:spPr/>
    </dgm:pt>
    <dgm:pt modelId="{AC536A63-F3DB-410D-9D6A-A708DECD6237}" type="pres">
      <dgm:prSet presAssocID="{00FA7C4C-9592-40D6-9311-7B2A878B26D8}" presName="hierChild5" presStyleCnt="0"/>
      <dgm:spPr/>
    </dgm:pt>
    <dgm:pt modelId="{6EA3E3B1-49EE-4BC2-80FA-1B777A65F823}" type="pres">
      <dgm:prSet presAssocID="{68B6C642-68A8-48F8-9A81-5BEC9AF4F314}" presName="hierChild3" presStyleCnt="0"/>
      <dgm:spPr/>
    </dgm:pt>
  </dgm:ptLst>
  <dgm:cxnLst>
    <dgm:cxn modelId="{146B621D-6680-486E-A1DC-6AA7D584080C}" type="presOf" srcId="{087503DD-A3B0-4EC2-A180-3A2A845C5E5A}" destId="{569FE664-AB83-489B-A016-CD3E5BCD9577}" srcOrd="0" destOrd="0" presId="urn:microsoft.com/office/officeart/2005/8/layout/orgChart1"/>
    <dgm:cxn modelId="{86FDA736-B240-4C54-B341-8C6C4B679D28}" type="presOf" srcId="{99D00307-0649-4608-BBA2-673FF98B79FA}" destId="{CB26EBF1-A4AC-4BCF-B985-095E8D302BC9}" srcOrd="0" destOrd="0" presId="urn:microsoft.com/office/officeart/2005/8/layout/orgChart1"/>
    <dgm:cxn modelId="{3B9912BC-39CB-4256-8F58-8A3F8DB54BB6}" type="presOf" srcId="{800DA876-1745-4661-A216-E96C77D9D9CA}" destId="{987F2D35-BBBF-4367-BB91-4F1D6D7D6D7A}" srcOrd="0" destOrd="0" presId="urn:microsoft.com/office/officeart/2005/8/layout/orgChart1"/>
    <dgm:cxn modelId="{BC0E2534-1D48-487C-86EA-CD93A8778851}" type="presOf" srcId="{99D00307-0649-4608-BBA2-673FF98B79FA}" destId="{B2A18ADB-104D-4FEE-8DFE-BA3B39C5C243}" srcOrd="1" destOrd="0" presId="urn:microsoft.com/office/officeart/2005/8/layout/orgChart1"/>
    <dgm:cxn modelId="{7E554670-EE6E-4526-A308-2CBF53779819}" type="presOf" srcId="{962CF2FE-2C7B-41B7-8CD2-5C721E64C0ED}" destId="{61CE9F7E-7B45-43E3-94BA-18AD1924957D}" srcOrd="0" destOrd="0" presId="urn:microsoft.com/office/officeart/2005/8/layout/orgChart1"/>
    <dgm:cxn modelId="{C0A07B50-F48E-4734-B32B-32CEEBE18DD3}" type="presOf" srcId="{2F1C85C0-15BD-4DC3-ACD6-FF75D37DB06E}" destId="{C1037A3F-5BDE-4C8A-AC4D-B0F90BD1C8A7}" srcOrd="1" destOrd="0" presId="urn:microsoft.com/office/officeart/2005/8/layout/orgChart1"/>
    <dgm:cxn modelId="{38DA4F6A-FAE0-4781-B5F3-DC7CC6026124}" srcId="{75E7B1D1-CA4E-46E7-B283-B7DDF747A534}" destId="{2F1C85C0-15BD-4DC3-ACD6-FF75D37DB06E}" srcOrd="0" destOrd="0" parTransId="{845D6B94-CEE4-42CC-B169-1AF36C5B1B49}" sibTransId="{1675C496-A75D-4C12-85EC-6AF0D1BFA92A}"/>
    <dgm:cxn modelId="{475E32B9-21FD-4B0F-8406-107FEA4A30F7}" srcId="{68B6C642-68A8-48F8-9A81-5BEC9AF4F314}" destId="{087503DD-A3B0-4EC2-A180-3A2A845C5E5A}" srcOrd="1" destOrd="0" parTransId="{800DA876-1745-4661-A216-E96C77D9D9CA}" sibTransId="{5F729FDD-4BD9-4794-892E-E316A0A1FD46}"/>
    <dgm:cxn modelId="{DA767AE1-8D7B-406E-B234-393AA6518E42}" type="presOf" srcId="{60FC2E59-3BF4-4560-B8C9-B0535019C408}" destId="{D92738C5-1C5A-48DF-AB76-71AEBF86395C}" srcOrd="0" destOrd="0" presId="urn:microsoft.com/office/officeart/2005/8/layout/orgChart1"/>
    <dgm:cxn modelId="{FEA74242-8B8B-43DA-BE7A-8B8B8E1F9C16}" srcId="{60FC2E59-3BF4-4560-B8C9-B0535019C408}" destId="{68B6C642-68A8-48F8-9A81-5BEC9AF4F314}" srcOrd="0" destOrd="0" parTransId="{9624D81E-B2C6-45D5-A0D2-0C45ADD4AD80}" sibTransId="{F1C6D0D5-B958-46B9-BF6B-C36D63FFFEDA}"/>
    <dgm:cxn modelId="{5CD6FCFB-7425-49C6-9350-8771C540AE8F}" srcId="{087503DD-A3B0-4EC2-A180-3A2A845C5E5A}" destId="{42436B47-DFDD-4412-9231-C47699E3C086}" srcOrd="0" destOrd="0" parTransId="{EC48AC79-1683-4912-8A34-C5322DD9CB84}" sibTransId="{82918C7E-155F-461E-A832-C570058B8CB7}"/>
    <dgm:cxn modelId="{32CDC9EC-18D8-4AAC-A28B-0E0F385F2F2E}" srcId="{00FA7C4C-9592-40D6-9311-7B2A878B26D8}" destId="{99D00307-0649-4608-BBA2-673FF98B79FA}" srcOrd="0" destOrd="0" parTransId="{962CF2FE-2C7B-41B7-8CD2-5C721E64C0ED}" sibTransId="{0042D8FF-2A2D-48B1-861A-361F352EF7DD}"/>
    <dgm:cxn modelId="{E3DD3001-460A-4D9F-95CE-81D72FDD3AD1}" srcId="{68B6C642-68A8-48F8-9A81-5BEC9AF4F314}" destId="{75E7B1D1-CA4E-46E7-B283-B7DDF747A534}" srcOrd="0" destOrd="0" parTransId="{CCDD4D4D-C578-4352-9CD9-9E0959D7DF89}" sibTransId="{FD6712F9-A160-4D0C-91D1-B03C25F50E17}"/>
    <dgm:cxn modelId="{3C6CC26B-C7EF-476C-9A5B-1FF666A8DBB6}" type="presOf" srcId="{42436B47-DFDD-4412-9231-C47699E3C086}" destId="{11027C7D-1BE8-45C8-8543-4884F2D648D3}" srcOrd="0" destOrd="0" presId="urn:microsoft.com/office/officeart/2005/8/layout/orgChart1"/>
    <dgm:cxn modelId="{C0D9A9B9-51C7-4549-8295-96E04F358B70}" type="presOf" srcId="{42436B47-DFDD-4412-9231-C47699E3C086}" destId="{A5B3BD91-FFCA-4175-9688-8027A8F177BE}" srcOrd="1" destOrd="0" presId="urn:microsoft.com/office/officeart/2005/8/layout/orgChart1"/>
    <dgm:cxn modelId="{3D4223DB-993D-4674-9070-EB8551CAA469}" type="presOf" srcId="{68B6C642-68A8-48F8-9A81-5BEC9AF4F314}" destId="{5E1AF4AC-5F50-4536-93CC-AF2B56A7A765}" srcOrd="1" destOrd="0" presId="urn:microsoft.com/office/officeart/2005/8/layout/orgChart1"/>
    <dgm:cxn modelId="{931653D0-B05C-4307-BC00-380F96B400F9}" type="presOf" srcId="{75E7B1D1-CA4E-46E7-B283-B7DDF747A534}" destId="{BDD3295E-2A6B-4CDA-84C1-0656ED7FBB6A}" srcOrd="1" destOrd="0" presId="urn:microsoft.com/office/officeart/2005/8/layout/orgChart1"/>
    <dgm:cxn modelId="{C099A8B9-4402-477D-BDDC-811E0C7A52DD}" type="presOf" srcId="{087503DD-A3B0-4EC2-A180-3A2A845C5E5A}" destId="{C5C88D28-B31B-43B7-97F6-8967011949C3}" srcOrd="1" destOrd="0" presId="urn:microsoft.com/office/officeart/2005/8/layout/orgChart1"/>
    <dgm:cxn modelId="{58AC38FF-1990-40F5-8548-A4BB9DD63B4F}" type="presOf" srcId="{75E7B1D1-CA4E-46E7-B283-B7DDF747A534}" destId="{D6825AA6-47D2-4C29-BCA1-2B03377144A3}" srcOrd="0" destOrd="0" presId="urn:microsoft.com/office/officeart/2005/8/layout/orgChart1"/>
    <dgm:cxn modelId="{5AEFF9D1-A42F-4638-9763-8FED6332882D}" type="presOf" srcId="{2F1C85C0-15BD-4DC3-ACD6-FF75D37DB06E}" destId="{C2D5C9E7-2787-47A2-BF1D-AC1A37204314}" srcOrd="0" destOrd="0" presId="urn:microsoft.com/office/officeart/2005/8/layout/orgChart1"/>
    <dgm:cxn modelId="{AF6FCF25-55E6-48DE-9C47-17B1946446F3}" type="presOf" srcId="{A5D824C2-0C94-417F-A675-58EA4A004649}" destId="{395F72D0-A2CA-40A5-A0CE-6EC3D94F1BEB}" srcOrd="0" destOrd="0" presId="urn:microsoft.com/office/officeart/2005/8/layout/orgChart1"/>
    <dgm:cxn modelId="{39FF7397-86A0-47F6-97C0-CE4282313BB9}" type="presOf" srcId="{845D6B94-CEE4-42CC-B169-1AF36C5B1B49}" destId="{EE6F91AB-8FFA-4032-AD5D-7A1F11A0F54E}" srcOrd="0" destOrd="0" presId="urn:microsoft.com/office/officeart/2005/8/layout/orgChart1"/>
    <dgm:cxn modelId="{8A40A415-E539-4490-A32F-D71AF0C85277}" type="presOf" srcId="{EC48AC79-1683-4912-8A34-C5322DD9CB84}" destId="{688DEEDB-FF39-416B-8608-88CC668F6B06}" srcOrd="0" destOrd="0" presId="urn:microsoft.com/office/officeart/2005/8/layout/orgChart1"/>
    <dgm:cxn modelId="{EA785839-61C3-408F-9A0B-5F1906D9A165}" type="presOf" srcId="{00FA7C4C-9592-40D6-9311-7B2A878B26D8}" destId="{632EAA7A-48F3-445E-8FE3-F9692DD2818B}" srcOrd="0" destOrd="0" presId="urn:microsoft.com/office/officeart/2005/8/layout/orgChart1"/>
    <dgm:cxn modelId="{90E05FAE-8744-4633-B807-4D6FD6C318D0}" type="presOf" srcId="{68B6C642-68A8-48F8-9A81-5BEC9AF4F314}" destId="{7F48AF26-4030-44EC-B2F8-23A74EE5D444}" srcOrd="0" destOrd="0" presId="urn:microsoft.com/office/officeart/2005/8/layout/orgChart1"/>
    <dgm:cxn modelId="{18A35888-00D6-493E-8F2C-0989ECFDE1BB}" type="presOf" srcId="{00FA7C4C-9592-40D6-9311-7B2A878B26D8}" destId="{DB5F1166-23D3-4A05-972A-D52D1DC5C3C0}" srcOrd="1" destOrd="0" presId="urn:microsoft.com/office/officeart/2005/8/layout/orgChart1"/>
    <dgm:cxn modelId="{E954D7C8-0E60-42D0-A79D-D4EDA45C7AF1}" srcId="{68B6C642-68A8-48F8-9A81-5BEC9AF4F314}" destId="{00FA7C4C-9592-40D6-9311-7B2A878B26D8}" srcOrd="2" destOrd="0" parTransId="{A5D824C2-0C94-417F-A675-58EA4A004649}" sibTransId="{8B85997E-0D79-4666-80C7-7CD9A29FA252}"/>
    <dgm:cxn modelId="{316D8F95-7A81-49D5-8EF3-E993E346472F}" type="presOf" srcId="{CCDD4D4D-C578-4352-9CD9-9E0959D7DF89}" destId="{83CB41CD-4659-4071-8CB3-391797173565}" srcOrd="0" destOrd="0" presId="urn:microsoft.com/office/officeart/2005/8/layout/orgChart1"/>
    <dgm:cxn modelId="{66864B14-D331-4377-8089-611E6F283644}" type="presParOf" srcId="{D92738C5-1C5A-48DF-AB76-71AEBF86395C}" destId="{05FC9DF2-9927-461D-BC7D-84B104BAB736}" srcOrd="0" destOrd="0" presId="urn:microsoft.com/office/officeart/2005/8/layout/orgChart1"/>
    <dgm:cxn modelId="{79280B00-EFAC-4FDD-84A2-DA91F7119580}" type="presParOf" srcId="{05FC9DF2-9927-461D-BC7D-84B104BAB736}" destId="{E6CC632E-79C0-4509-82C6-E6A6699FA8AA}" srcOrd="0" destOrd="0" presId="urn:microsoft.com/office/officeart/2005/8/layout/orgChart1"/>
    <dgm:cxn modelId="{32D5ADD9-C3B9-46E1-A585-ECB2C08439C7}" type="presParOf" srcId="{E6CC632E-79C0-4509-82C6-E6A6699FA8AA}" destId="{7F48AF26-4030-44EC-B2F8-23A74EE5D444}" srcOrd="0" destOrd="0" presId="urn:microsoft.com/office/officeart/2005/8/layout/orgChart1"/>
    <dgm:cxn modelId="{1F337794-24D1-4860-8DB4-1AD8A7C44CAB}" type="presParOf" srcId="{E6CC632E-79C0-4509-82C6-E6A6699FA8AA}" destId="{5E1AF4AC-5F50-4536-93CC-AF2B56A7A765}" srcOrd="1" destOrd="0" presId="urn:microsoft.com/office/officeart/2005/8/layout/orgChart1"/>
    <dgm:cxn modelId="{D1C413F7-E959-4CFB-9CE4-C8BFF3E8CD8B}" type="presParOf" srcId="{05FC9DF2-9927-461D-BC7D-84B104BAB736}" destId="{A75B5D77-AD67-4F49-AB2E-BBA11FBBBDEB}" srcOrd="1" destOrd="0" presId="urn:microsoft.com/office/officeart/2005/8/layout/orgChart1"/>
    <dgm:cxn modelId="{93E0F28B-ED57-44F4-939E-9875887A2C22}" type="presParOf" srcId="{A75B5D77-AD67-4F49-AB2E-BBA11FBBBDEB}" destId="{83CB41CD-4659-4071-8CB3-391797173565}" srcOrd="0" destOrd="0" presId="urn:microsoft.com/office/officeart/2005/8/layout/orgChart1"/>
    <dgm:cxn modelId="{774111D9-34E9-42DF-AF05-F927A0B78ABD}" type="presParOf" srcId="{A75B5D77-AD67-4F49-AB2E-BBA11FBBBDEB}" destId="{84C8EFD4-68E9-4108-AD12-17A995063878}" srcOrd="1" destOrd="0" presId="urn:microsoft.com/office/officeart/2005/8/layout/orgChart1"/>
    <dgm:cxn modelId="{693F9D39-59CA-4C17-BCDD-F40DE2A0AA8F}" type="presParOf" srcId="{84C8EFD4-68E9-4108-AD12-17A995063878}" destId="{059EBA42-3776-489E-AAB8-981867CD111F}" srcOrd="0" destOrd="0" presId="urn:microsoft.com/office/officeart/2005/8/layout/orgChart1"/>
    <dgm:cxn modelId="{4E1F35D5-7C22-4A35-A9C5-5453E96BE4A2}" type="presParOf" srcId="{059EBA42-3776-489E-AAB8-981867CD111F}" destId="{D6825AA6-47D2-4C29-BCA1-2B03377144A3}" srcOrd="0" destOrd="0" presId="urn:microsoft.com/office/officeart/2005/8/layout/orgChart1"/>
    <dgm:cxn modelId="{40C09500-E1FE-4F59-B72B-34166367F1E3}" type="presParOf" srcId="{059EBA42-3776-489E-AAB8-981867CD111F}" destId="{BDD3295E-2A6B-4CDA-84C1-0656ED7FBB6A}" srcOrd="1" destOrd="0" presId="urn:microsoft.com/office/officeart/2005/8/layout/orgChart1"/>
    <dgm:cxn modelId="{C1676329-0011-46B1-8257-38639E68792C}" type="presParOf" srcId="{84C8EFD4-68E9-4108-AD12-17A995063878}" destId="{099C5431-DF44-460F-A996-F207FB2C4241}" srcOrd="1" destOrd="0" presId="urn:microsoft.com/office/officeart/2005/8/layout/orgChart1"/>
    <dgm:cxn modelId="{FC0F591F-5DA4-494D-892C-8F8B1BF09D19}" type="presParOf" srcId="{099C5431-DF44-460F-A996-F207FB2C4241}" destId="{EE6F91AB-8FFA-4032-AD5D-7A1F11A0F54E}" srcOrd="0" destOrd="0" presId="urn:microsoft.com/office/officeart/2005/8/layout/orgChart1"/>
    <dgm:cxn modelId="{35E62EEB-790C-459B-9732-4E48F9AAE8DB}" type="presParOf" srcId="{099C5431-DF44-460F-A996-F207FB2C4241}" destId="{EA30A4F2-29AE-41AC-A854-AA8A3840608D}" srcOrd="1" destOrd="0" presId="urn:microsoft.com/office/officeart/2005/8/layout/orgChart1"/>
    <dgm:cxn modelId="{C939C0B8-BEF6-4CBA-9B22-BE1E71C5E40D}" type="presParOf" srcId="{EA30A4F2-29AE-41AC-A854-AA8A3840608D}" destId="{98728871-8B33-4EFC-915B-A2F1BA92EE37}" srcOrd="0" destOrd="0" presId="urn:microsoft.com/office/officeart/2005/8/layout/orgChart1"/>
    <dgm:cxn modelId="{693F342A-1C06-4CC9-A3EF-7DB1CBFC5D2C}" type="presParOf" srcId="{98728871-8B33-4EFC-915B-A2F1BA92EE37}" destId="{C2D5C9E7-2787-47A2-BF1D-AC1A37204314}" srcOrd="0" destOrd="0" presId="urn:microsoft.com/office/officeart/2005/8/layout/orgChart1"/>
    <dgm:cxn modelId="{8EB0FF1A-6FAF-4887-A846-F81D11884C2A}" type="presParOf" srcId="{98728871-8B33-4EFC-915B-A2F1BA92EE37}" destId="{C1037A3F-5BDE-4C8A-AC4D-B0F90BD1C8A7}" srcOrd="1" destOrd="0" presId="urn:microsoft.com/office/officeart/2005/8/layout/orgChart1"/>
    <dgm:cxn modelId="{D1EDB58D-3652-429D-9825-940701E80F0B}" type="presParOf" srcId="{EA30A4F2-29AE-41AC-A854-AA8A3840608D}" destId="{28372B95-5505-4647-9149-DC31B0C18956}" srcOrd="1" destOrd="0" presId="urn:microsoft.com/office/officeart/2005/8/layout/orgChart1"/>
    <dgm:cxn modelId="{51E85092-79EC-4A30-A2FD-8D0148CC76E2}" type="presParOf" srcId="{EA30A4F2-29AE-41AC-A854-AA8A3840608D}" destId="{CFFDB89E-A386-4E01-9037-CE1FA7D2A223}" srcOrd="2" destOrd="0" presId="urn:microsoft.com/office/officeart/2005/8/layout/orgChart1"/>
    <dgm:cxn modelId="{08B132E0-5AB4-4ECF-9A98-B9A5CE47B20F}" type="presParOf" srcId="{84C8EFD4-68E9-4108-AD12-17A995063878}" destId="{282EF439-F27F-4960-AA4D-04B45028CB82}" srcOrd="2" destOrd="0" presId="urn:microsoft.com/office/officeart/2005/8/layout/orgChart1"/>
    <dgm:cxn modelId="{74C21F92-EB78-454F-A43D-3A737A07DB72}" type="presParOf" srcId="{A75B5D77-AD67-4F49-AB2E-BBA11FBBBDEB}" destId="{987F2D35-BBBF-4367-BB91-4F1D6D7D6D7A}" srcOrd="2" destOrd="0" presId="urn:microsoft.com/office/officeart/2005/8/layout/orgChart1"/>
    <dgm:cxn modelId="{E573170D-9E95-4775-85C9-FAD3D0F28A64}" type="presParOf" srcId="{A75B5D77-AD67-4F49-AB2E-BBA11FBBBDEB}" destId="{EA9B5A3B-7F2B-4289-94B6-D6CD8FB1F0E1}" srcOrd="3" destOrd="0" presId="urn:microsoft.com/office/officeart/2005/8/layout/orgChart1"/>
    <dgm:cxn modelId="{8AB5C689-46D3-4FF3-A968-842376CAB635}" type="presParOf" srcId="{EA9B5A3B-7F2B-4289-94B6-D6CD8FB1F0E1}" destId="{9B020252-A7B1-460C-9EBF-260F4549AB66}" srcOrd="0" destOrd="0" presId="urn:microsoft.com/office/officeart/2005/8/layout/orgChart1"/>
    <dgm:cxn modelId="{55800619-72FF-4E00-B379-D1C1CBB94CEE}" type="presParOf" srcId="{9B020252-A7B1-460C-9EBF-260F4549AB66}" destId="{569FE664-AB83-489B-A016-CD3E5BCD9577}" srcOrd="0" destOrd="0" presId="urn:microsoft.com/office/officeart/2005/8/layout/orgChart1"/>
    <dgm:cxn modelId="{F058FF5E-0B54-486D-9101-1442C4DFC690}" type="presParOf" srcId="{9B020252-A7B1-460C-9EBF-260F4549AB66}" destId="{C5C88D28-B31B-43B7-97F6-8967011949C3}" srcOrd="1" destOrd="0" presId="urn:microsoft.com/office/officeart/2005/8/layout/orgChart1"/>
    <dgm:cxn modelId="{B397E899-8A62-44CA-9CD7-E464202AB1DC}" type="presParOf" srcId="{EA9B5A3B-7F2B-4289-94B6-D6CD8FB1F0E1}" destId="{4ECD41CD-D471-4638-B622-11339F8E6FFC}" srcOrd="1" destOrd="0" presId="urn:microsoft.com/office/officeart/2005/8/layout/orgChart1"/>
    <dgm:cxn modelId="{77845D62-CC62-4566-B2AD-6CD057E80CA2}" type="presParOf" srcId="{4ECD41CD-D471-4638-B622-11339F8E6FFC}" destId="{688DEEDB-FF39-416B-8608-88CC668F6B06}" srcOrd="0" destOrd="0" presId="urn:microsoft.com/office/officeart/2005/8/layout/orgChart1"/>
    <dgm:cxn modelId="{6740BBFD-8E96-4A4E-957F-B40C718C67F2}" type="presParOf" srcId="{4ECD41CD-D471-4638-B622-11339F8E6FFC}" destId="{CCD0B7DC-F397-482F-B480-6A595DFD5012}" srcOrd="1" destOrd="0" presId="urn:microsoft.com/office/officeart/2005/8/layout/orgChart1"/>
    <dgm:cxn modelId="{FFA2C9FD-6CB8-4451-91F4-A37AF9A9DDCF}" type="presParOf" srcId="{CCD0B7DC-F397-482F-B480-6A595DFD5012}" destId="{F998BE04-6E71-423E-8E07-9F4F782E4944}" srcOrd="0" destOrd="0" presId="urn:microsoft.com/office/officeart/2005/8/layout/orgChart1"/>
    <dgm:cxn modelId="{7645AE98-63D4-4F7D-B764-DDE801BD524B}" type="presParOf" srcId="{F998BE04-6E71-423E-8E07-9F4F782E4944}" destId="{11027C7D-1BE8-45C8-8543-4884F2D648D3}" srcOrd="0" destOrd="0" presId="urn:microsoft.com/office/officeart/2005/8/layout/orgChart1"/>
    <dgm:cxn modelId="{9197C82D-582A-4C4C-B767-5A00EA57A2CC}" type="presParOf" srcId="{F998BE04-6E71-423E-8E07-9F4F782E4944}" destId="{A5B3BD91-FFCA-4175-9688-8027A8F177BE}" srcOrd="1" destOrd="0" presId="urn:microsoft.com/office/officeart/2005/8/layout/orgChart1"/>
    <dgm:cxn modelId="{D73D2AB4-A976-47A2-96B6-F2151C991466}" type="presParOf" srcId="{CCD0B7DC-F397-482F-B480-6A595DFD5012}" destId="{BA196568-7A72-4156-AD9D-44CB9DF60D7A}" srcOrd="1" destOrd="0" presId="urn:microsoft.com/office/officeart/2005/8/layout/orgChart1"/>
    <dgm:cxn modelId="{B6BA513F-2785-46FB-8F78-C64762EA8497}" type="presParOf" srcId="{CCD0B7DC-F397-482F-B480-6A595DFD5012}" destId="{C747C9CF-324D-4636-8BE9-BF69219739BB}" srcOrd="2" destOrd="0" presId="urn:microsoft.com/office/officeart/2005/8/layout/orgChart1"/>
    <dgm:cxn modelId="{C014AC87-B3ED-4C78-BBE3-72F64E04929E}" type="presParOf" srcId="{EA9B5A3B-7F2B-4289-94B6-D6CD8FB1F0E1}" destId="{6621416A-1FA2-4EEC-8D73-C5A22D9FE3AF}" srcOrd="2" destOrd="0" presId="urn:microsoft.com/office/officeart/2005/8/layout/orgChart1"/>
    <dgm:cxn modelId="{99720F2D-080B-41E2-8D63-8168AAD4286B}" type="presParOf" srcId="{A75B5D77-AD67-4F49-AB2E-BBA11FBBBDEB}" destId="{395F72D0-A2CA-40A5-A0CE-6EC3D94F1BEB}" srcOrd="4" destOrd="0" presId="urn:microsoft.com/office/officeart/2005/8/layout/orgChart1"/>
    <dgm:cxn modelId="{8B2785A1-24E1-48FF-8AF6-01F927FA2F36}" type="presParOf" srcId="{A75B5D77-AD67-4F49-AB2E-BBA11FBBBDEB}" destId="{D273568E-952F-4607-8767-0136ABB7CCAB}" srcOrd="5" destOrd="0" presId="urn:microsoft.com/office/officeart/2005/8/layout/orgChart1"/>
    <dgm:cxn modelId="{7BDCC8E9-AD85-4180-9A76-CAB43A715B0B}" type="presParOf" srcId="{D273568E-952F-4607-8767-0136ABB7CCAB}" destId="{13E48545-DFA8-4501-A1A2-98923CFA3796}" srcOrd="0" destOrd="0" presId="urn:microsoft.com/office/officeart/2005/8/layout/orgChart1"/>
    <dgm:cxn modelId="{992C775B-520C-4583-A722-02FAE68498E4}" type="presParOf" srcId="{13E48545-DFA8-4501-A1A2-98923CFA3796}" destId="{632EAA7A-48F3-445E-8FE3-F9692DD2818B}" srcOrd="0" destOrd="0" presId="urn:microsoft.com/office/officeart/2005/8/layout/orgChart1"/>
    <dgm:cxn modelId="{A1C44DAE-13D3-4375-B329-A561707AD5EF}" type="presParOf" srcId="{13E48545-DFA8-4501-A1A2-98923CFA3796}" destId="{DB5F1166-23D3-4A05-972A-D52D1DC5C3C0}" srcOrd="1" destOrd="0" presId="urn:microsoft.com/office/officeart/2005/8/layout/orgChart1"/>
    <dgm:cxn modelId="{7170135C-C6F7-46FA-B391-80145EEE4C2F}" type="presParOf" srcId="{D273568E-952F-4607-8767-0136ABB7CCAB}" destId="{18A45A79-1F83-40C8-A8BC-9A423D7BD04E}" srcOrd="1" destOrd="0" presId="urn:microsoft.com/office/officeart/2005/8/layout/orgChart1"/>
    <dgm:cxn modelId="{32C84E5B-49B9-430E-9EE6-A9E790F78DAA}" type="presParOf" srcId="{18A45A79-1F83-40C8-A8BC-9A423D7BD04E}" destId="{61CE9F7E-7B45-43E3-94BA-18AD1924957D}" srcOrd="0" destOrd="0" presId="urn:microsoft.com/office/officeart/2005/8/layout/orgChart1"/>
    <dgm:cxn modelId="{AF81920C-E91F-44A4-BFDC-6054EE00BF06}" type="presParOf" srcId="{18A45A79-1F83-40C8-A8BC-9A423D7BD04E}" destId="{AD4E208F-CF0B-4BE1-B0AC-EFCF2967D897}" srcOrd="1" destOrd="0" presId="urn:microsoft.com/office/officeart/2005/8/layout/orgChart1"/>
    <dgm:cxn modelId="{7D212CEE-ECB5-446A-96F5-F636F6C07B15}" type="presParOf" srcId="{AD4E208F-CF0B-4BE1-B0AC-EFCF2967D897}" destId="{DAE21C09-585A-424A-8FF1-BBAD971BA9BC}" srcOrd="0" destOrd="0" presId="urn:microsoft.com/office/officeart/2005/8/layout/orgChart1"/>
    <dgm:cxn modelId="{FEA7A313-6A7E-44DB-938E-ACECEF1F9E64}" type="presParOf" srcId="{DAE21C09-585A-424A-8FF1-BBAD971BA9BC}" destId="{CB26EBF1-A4AC-4BCF-B985-095E8D302BC9}" srcOrd="0" destOrd="0" presId="urn:microsoft.com/office/officeart/2005/8/layout/orgChart1"/>
    <dgm:cxn modelId="{A2FCE92D-939D-4C65-9BF2-9EDE2B12EEDF}" type="presParOf" srcId="{DAE21C09-585A-424A-8FF1-BBAD971BA9BC}" destId="{B2A18ADB-104D-4FEE-8DFE-BA3B39C5C243}" srcOrd="1" destOrd="0" presId="urn:microsoft.com/office/officeart/2005/8/layout/orgChart1"/>
    <dgm:cxn modelId="{AC35E61A-E4AB-4B75-8D3D-29A245E33F99}" type="presParOf" srcId="{AD4E208F-CF0B-4BE1-B0AC-EFCF2967D897}" destId="{022FF98E-736F-4D18-88E7-5161B7112124}" srcOrd="1" destOrd="0" presId="urn:microsoft.com/office/officeart/2005/8/layout/orgChart1"/>
    <dgm:cxn modelId="{60F7EC48-A253-4D7F-8087-5049A85007C9}" type="presParOf" srcId="{AD4E208F-CF0B-4BE1-B0AC-EFCF2967D897}" destId="{714B4DAC-B778-45CC-B1D3-4B4EFBA32DC5}" srcOrd="2" destOrd="0" presId="urn:microsoft.com/office/officeart/2005/8/layout/orgChart1"/>
    <dgm:cxn modelId="{A2051A4D-F0EB-4276-939F-E96C998B2B89}" type="presParOf" srcId="{D273568E-952F-4607-8767-0136ABB7CCAB}" destId="{AC536A63-F3DB-410D-9D6A-A708DECD6237}" srcOrd="2" destOrd="0" presId="urn:microsoft.com/office/officeart/2005/8/layout/orgChart1"/>
    <dgm:cxn modelId="{FAEDE7E4-2403-4E69-AA51-331F6BE81231}" type="presParOf" srcId="{05FC9DF2-9927-461D-BC7D-84B104BAB736}" destId="{6EA3E3B1-49EE-4BC2-80FA-1B777A65F823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0FC2E59-3BF4-4560-B8C9-B0535019C408}" type="doc">
      <dgm:prSet loTypeId="urn:microsoft.com/office/officeart/2005/8/layout/orgChart1" loCatId="hierarchy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68B6C642-68A8-48F8-9A81-5BEC9AF4F314}">
      <dgm:prSet phldrT="[Texto]"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PÁRROCO Y</a:t>
          </a:r>
        </a:p>
        <a:p>
          <a:r>
            <a:rPr lang="es-MX" sz="1100" b="1" dirty="0" smtClean="0">
              <a:latin typeface="Agency FB" pitchFamily="34" charset="0"/>
            </a:rPr>
            <a:t>VICARIOS</a:t>
          </a:r>
        </a:p>
        <a:p>
          <a:r>
            <a:rPr lang="es-MX" sz="1100" b="1" dirty="0" smtClean="0">
              <a:latin typeface="Agency FB" pitchFamily="34" charset="0"/>
            </a:rPr>
            <a:t>PARROQUIALES</a:t>
          </a:r>
          <a:endParaRPr lang="es-MX" sz="1100" b="1" dirty="0">
            <a:latin typeface="Agency FB" pitchFamily="34" charset="0"/>
          </a:endParaRPr>
        </a:p>
      </dgm:t>
    </dgm:pt>
    <dgm:pt modelId="{9624D81E-B2C6-45D5-A0D2-0C45ADD4AD80}" type="parTrans" cxnId="{FEA74242-8B8B-43DA-BE7A-8B8B8E1F9C16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F1C6D0D5-B958-46B9-BF6B-C36D63FFFEDA}" type="sibTrans" cxnId="{FEA74242-8B8B-43DA-BE7A-8B8B8E1F9C16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75E7B1D1-CA4E-46E7-B283-B7DDF747A534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CONSEJO DE</a:t>
          </a:r>
        </a:p>
        <a:p>
          <a:r>
            <a:rPr lang="es-MX" sz="1100" b="1" dirty="0" smtClean="0">
              <a:latin typeface="Agency FB" pitchFamily="34" charset="0"/>
            </a:rPr>
            <a:t>ECONOMÍA</a:t>
          </a:r>
          <a:endParaRPr lang="es-MX" sz="1100" b="1" dirty="0">
            <a:latin typeface="Agency FB" pitchFamily="34" charset="0"/>
          </a:endParaRPr>
        </a:p>
      </dgm:t>
    </dgm:pt>
    <dgm:pt modelId="{CCDD4D4D-C578-4352-9CD9-9E0959D7DF89}" type="parTrans" cxnId="{E3DD3001-460A-4D9F-95CE-81D72FDD3AD1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FD6712F9-A160-4D0C-91D1-B03C25F50E17}" type="sibTrans" cxnId="{E3DD3001-460A-4D9F-95CE-81D72FDD3AD1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087503DD-A3B0-4EC2-A180-3A2A845C5E5A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EQUIPO</a:t>
          </a:r>
        </a:p>
        <a:p>
          <a:r>
            <a:rPr lang="es-MX" sz="1100" b="1" dirty="0" smtClean="0">
              <a:latin typeface="Agency FB" pitchFamily="34" charset="0"/>
            </a:rPr>
            <a:t>PARROQUIAL</a:t>
          </a:r>
        </a:p>
        <a:p>
          <a:r>
            <a:rPr lang="es-MX" sz="1100" b="1" dirty="0" smtClean="0">
              <a:latin typeface="Agency FB" pitchFamily="34" charset="0"/>
            </a:rPr>
            <a:t>DE PASTORAL</a:t>
          </a:r>
          <a:endParaRPr lang="es-MX" sz="1100" b="1" dirty="0">
            <a:latin typeface="Agency FB" pitchFamily="34" charset="0"/>
          </a:endParaRPr>
        </a:p>
      </dgm:t>
    </dgm:pt>
    <dgm:pt modelId="{800DA876-1745-4661-A216-E96C77D9D9CA}" type="parTrans" cxnId="{475E32B9-21FD-4B0F-8406-107FEA4A30F7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5F729FDD-4BD9-4794-892E-E316A0A1FD46}" type="sibTrans" cxnId="{475E32B9-21FD-4B0F-8406-107FEA4A30F7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00FA7C4C-9592-40D6-9311-7B2A878B26D8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CONSEJO</a:t>
          </a:r>
        </a:p>
        <a:p>
          <a:r>
            <a:rPr lang="es-MX" sz="1100" b="1" dirty="0" smtClean="0">
              <a:latin typeface="Agency FB" pitchFamily="34" charset="0"/>
            </a:rPr>
            <a:t>PARROQUIAL</a:t>
          </a:r>
        </a:p>
        <a:p>
          <a:r>
            <a:rPr lang="es-MX" sz="1100" b="1" dirty="0" smtClean="0">
              <a:latin typeface="Agency FB" pitchFamily="34" charset="0"/>
            </a:rPr>
            <a:t>DE PASTORAL</a:t>
          </a:r>
          <a:endParaRPr lang="es-MX" sz="1100" b="1" dirty="0">
            <a:latin typeface="Agency FB" pitchFamily="34" charset="0"/>
          </a:endParaRPr>
        </a:p>
      </dgm:t>
    </dgm:pt>
    <dgm:pt modelId="{A5D824C2-0C94-417F-A675-58EA4A004649}" type="parTrans" cxnId="{E954D7C8-0E60-42D0-A79D-D4EDA45C7AF1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8B85997E-0D79-4666-80C7-7CD9A29FA252}" type="sibTrans" cxnId="{E954D7C8-0E60-42D0-A79D-D4EDA45C7AF1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A1B8E0B5-16F1-464A-BB46-8818C40A0CD1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ASAMBLEA</a:t>
          </a:r>
        </a:p>
        <a:p>
          <a:r>
            <a:rPr lang="es-MX" sz="1100" b="1" dirty="0" smtClean="0">
              <a:latin typeface="Agency FB" pitchFamily="34" charset="0"/>
            </a:rPr>
            <a:t>PARROQUIAL</a:t>
          </a:r>
        </a:p>
        <a:p>
          <a:r>
            <a:rPr lang="es-MX" sz="1100" b="1" dirty="0" smtClean="0">
              <a:latin typeface="Agency FB" pitchFamily="34" charset="0"/>
            </a:rPr>
            <a:t>DE PASTORAL</a:t>
          </a:r>
          <a:endParaRPr lang="es-MX" sz="1100" b="1" dirty="0">
            <a:latin typeface="Agency FB" pitchFamily="34" charset="0"/>
          </a:endParaRPr>
        </a:p>
      </dgm:t>
    </dgm:pt>
    <dgm:pt modelId="{51F054E1-EC93-4EB4-BB0D-B3C75039CAF2}" type="parTrans" cxnId="{47D6964D-832A-4090-98CD-43A45DF81659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C08DD004-6809-45E4-AD58-723240BCBCD6}" type="sibTrans" cxnId="{47D6964D-832A-4090-98CD-43A45DF81659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937C260B-328A-4C70-91BA-DCB5E49AB84A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NOTARÍA</a:t>
          </a:r>
        </a:p>
        <a:p>
          <a:r>
            <a:rPr lang="es-MX" sz="1100" b="1" dirty="0" smtClean="0">
              <a:latin typeface="Agency FB" pitchFamily="34" charset="0"/>
            </a:rPr>
            <a:t>PARROQUIAL</a:t>
          </a:r>
          <a:endParaRPr lang="es-MX" sz="1100" b="1" dirty="0">
            <a:latin typeface="Agency FB" pitchFamily="34" charset="0"/>
          </a:endParaRPr>
        </a:p>
      </dgm:t>
    </dgm:pt>
    <dgm:pt modelId="{3993FF4A-2CB2-4D92-990C-FA8CC16ABEBA}" type="parTrans" cxnId="{5A4005CF-45AD-411A-80F7-02BBED5F6177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C6235A7D-CA07-4E5B-98CC-025E512AA764}" type="sibTrans" cxnId="{5A4005CF-45AD-411A-80F7-02BBED5F6177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B8C3EAD2-EB78-4C80-9A95-CE4F28E04C40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ÁREA DE</a:t>
          </a:r>
        </a:p>
        <a:p>
          <a:r>
            <a:rPr lang="es-MX" sz="1100" b="1" dirty="0" smtClean="0">
              <a:latin typeface="Agency FB" pitchFamily="34" charset="0"/>
            </a:rPr>
            <a:t>COMUNIÓN</a:t>
          </a:r>
          <a:endParaRPr lang="es-MX" sz="1100" b="1" dirty="0">
            <a:latin typeface="Agency FB" pitchFamily="34" charset="0"/>
          </a:endParaRPr>
        </a:p>
      </dgm:t>
    </dgm:pt>
    <dgm:pt modelId="{51D7CAA2-C439-4499-A0B6-6FA5205EF1A6}" type="parTrans" cxnId="{8CFE1DAB-5E99-4B06-9F09-2D0DFF9CC26A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B0E633CB-6DEF-47D8-AA96-EA59D332631C}" type="sibTrans" cxnId="{8CFE1DAB-5E99-4B06-9F09-2D0DFF9CC26A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3490415D-C458-4990-95B7-1B2538A55C51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ÁREA DEL</a:t>
          </a:r>
        </a:p>
        <a:p>
          <a:r>
            <a:rPr lang="es-MX" sz="1100" b="1" dirty="0" smtClean="0">
              <a:latin typeface="Agency FB" pitchFamily="34" charset="0"/>
            </a:rPr>
            <a:t>TRIPLE</a:t>
          </a:r>
        </a:p>
        <a:p>
          <a:r>
            <a:rPr lang="es-MX" sz="1100" b="1" dirty="0" smtClean="0">
              <a:latin typeface="Agency FB" pitchFamily="34" charset="0"/>
            </a:rPr>
            <a:t>MINISTERIO</a:t>
          </a:r>
          <a:endParaRPr lang="es-MX" sz="1100" b="1" dirty="0">
            <a:latin typeface="Agency FB" pitchFamily="34" charset="0"/>
          </a:endParaRPr>
        </a:p>
      </dgm:t>
    </dgm:pt>
    <dgm:pt modelId="{46FBC2C6-FD74-48C5-A4CC-5AA73CD91826}" type="parTrans" cxnId="{F35D222D-817B-42BB-B183-B89ED6C797EA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DCF15DB1-C2A7-40BB-BEC0-FFB556AA3703}" type="sibTrans" cxnId="{F35D222D-817B-42BB-B183-B89ED6C797EA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0C0B7A89-A03C-4DBB-9E0D-39B27C787DB6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ÁREA DE</a:t>
          </a:r>
        </a:p>
        <a:p>
          <a:r>
            <a:rPr lang="es-MX" sz="1100" b="1" dirty="0" smtClean="0">
              <a:latin typeface="Agency FB" pitchFamily="34" charset="0"/>
            </a:rPr>
            <a:t>TAREAS</a:t>
          </a:r>
        </a:p>
        <a:p>
          <a:r>
            <a:rPr lang="es-MX" sz="1100" b="1" dirty="0" smtClean="0">
              <a:latin typeface="Agency FB" pitchFamily="34" charset="0"/>
            </a:rPr>
            <a:t>DIVERSIFICADAS</a:t>
          </a:r>
          <a:endParaRPr lang="es-MX" sz="1100" b="1" dirty="0">
            <a:latin typeface="Agency FB" pitchFamily="34" charset="0"/>
          </a:endParaRPr>
        </a:p>
      </dgm:t>
    </dgm:pt>
    <dgm:pt modelId="{B2FB0B23-4F0C-4C1C-BB67-6D5BFB3D8683}" type="parTrans" cxnId="{2703F7BC-F1C9-4190-B50A-BE3153E33C24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219683E2-1C60-42E4-8B81-120B6644783B}" type="sibTrans" cxnId="{2703F7BC-F1C9-4190-B50A-BE3153E33C24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673076AA-777A-4D39-BD68-925F68F4A7F4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ÁREA DE</a:t>
          </a:r>
        </a:p>
        <a:p>
          <a:r>
            <a:rPr lang="es-MX" sz="1100" b="1" dirty="0" smtClean="0">
              <a:latin typeface="Agency FB" pitchFamily="34" charset="0"/>
            </a:rPr>
            <a:t>AGENTES</a:t>
          </a:r>
        </a:p>
        <a:p>
          <a:r>
            <a:rPr lang="es-MX" sz="1100" b="1" dirty="0" smtClean="0">
              <a:latin typeface="Agency FB" pitchFamily="34" charset="0"/>
            </a:rPr>
            <a:t>DE PASTORAL</a:t>
          </a:r>
          <a:endParaRPr lang="es-MX" sz="1100" b="1" dirty="0">
            <a:latin typeface="Agency FB" pitchFamily="34" charset="0"/>
          </a:endParaRPr>
        </a:p>
      </dgm:t>
    </dgm:pt>
    <dgm:pt modelId="{CAE411A5-DDD6-4326-ACEA-4AB3E78D6F26}" type="parTrans" cxnId="{A5A7C5E0-87C9-4458-8A03-44FB768E0761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FF89D2C9-E53E-43BD-BFE9-5B987FFBF1DF}" type="sibTrans" cxnId="{A5A7C5E0-87C9-4458-8A03-44FB768E0761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70F6469F-D77F-4BFA-96F6-242CF0E5CDCC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EQUIPO DE</a:t>
          </a:r>
        </a:p>
        <a:p>
          <a:r>
            <a:rPr lang="es-MX" sz="1100" b="1" dirty="0" smtClean="0">
              <a:latin typeface="Agency FB" pitchFamily="34" charset="0"/>
            </a:rPr>
            <a:t>SECTORES</a:t>
          </a:r>
        </a:p>
        <a:p>
          <a:r>
            <a:rPr lang="es-MX" sz="1100" b="1" dirty="0" smtClean="0">
              <a:latin typeface="Agency FB" pitchFamily="34" charset="0"/>
            </a:rPr>
            <a:t>1-2-3</a:t>
          </a:r>
          <a:endParaRPr lang="es-MX" sz="1100" b="1" dirty="0">
            <a:latin typeface="Agency FB" pitchFamily="34" charset="0"/>
          </a:endParaRPr>
        </a:p>
      </dgm:t>
    </dgm:pt>
    <dgm:pt modelId="{36E34E83-11EB-4AF8-A247-F8A3A9A70309}" type="parTrans" cxnId="{1782FAEC-5B6C-4607-9B2D-9C68D1577C58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53A674A5-7CF2-407E-9729-2FBEF1CE064D}" type="sibTrans" cxnId="{1782FAEC-5B6C-4607-9B2D-9C68D1577C58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CD1A33A3-F290-4E88-B2D6-719280D998E0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PASTORAL</a:t>
          </a:r>
        </a:p>
        <a:p>
          <a:r>
            <a:rPr lang="es-MX" sz="1100" b="1" dirty="0" smtClean="0">
              <a:latin typeface="Agency FB" pitchFamily="34" charset="0"/>
            </a:rPr>
            <a:t>PROFETICA</a:t>
          </a:r>
          <a:endParaRPr lang="es-MX" sz="1100" b="1" dirty="0">
            <a:latin typeface="Agency FB" pitchFamily="34" charset="0"/>
          </a:endParaRPr>
        </a:p>
      </dgm:t>
    </dgm:pt>
    <dgm:pt modelId="{EA6FEFE2-850E-4A80-B0F1-E6EE17273C4B}" type="parTrans" cxnId="{0F91D295-7D4A-4662-A8A7-345E49EFC051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28F0C7C9-BBA0-436F-AC9D-2088225720F1}" type="sibTrans" cxnId="{0F91D295-7D4A-4662-A8A7-345E49EFC051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6AC7DAFD-6D75-4469-B453-679DAFEE1A65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PASTORAL</a:t>
          </a:r>
        </a:p>
        <a:p>
          <a:r>
            <a:rPr lang="es-MX" sz="1100" b="1" dirty="0" smtClean="0">
              <a:latin typeface="Agency FB" pitchFamily="34" charset="0"/>
            </a:rPr>
            <a:t>LITÚRGICA</a:t>
          </a:r>
          <a:endParaRPr lang="es-MX" sz="1100" b="1" dirty="0">
            <a:latin typeface="Agency FB" pitchFamily="34" charset="0"/>
          </a:endParaRPr>
        </a:p>
      </dgm:t>
    </dgm:pt>
    <dgm:pt modelId="{2E279DC2-5BF3-426B-AEFA-EA33A7D0BEB6}" type="parTrans" cxnId="{CF17D075-5C75-4B5F-A712-F01688D4723C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DE680981-2CD2-4866-AEE1-21816B96DFEA}" type="sibTrans" cxnId="{CF17D075-5C75-4B5F-A712-F01688D4723C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C2511D7E-6D34-452D-B204-8528765A2050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PASTORAL</a:t>
          </a:r>
        </a:p>
        <a:p>
          <a:r>
            <a:rPr lang="es-MX" sz="1100" b="1" dirty="0" smtClean="0">
              <a:latin typeface="Agency FB" pitchFamily="34" charset="0"/>
            </a:rPr>
            <a:t>SOCIAL</a:t>
          </a:r>
          <a:endParaRPr lang="es-MX" sz="1100" b="1" dirty="0">
            <a:latin typeface="Agency FB" pitchFamily="34" charset="0"/>
          </a:endParaRPr>
        </a:p>
      </dgm:t>
    </dgm:pt>
    <dgm:pt modelId="{CB31AC25-28B6-42BD-B375-C7CCEEBC7D74}" type="parTrans" cxnId="{982A5CEE-C3B3-4ECD-9C9C-3DAC53805989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551BEBCE-A07B-4D32-B7B6-5AF9E5894655}" type="sibTrans" cxnId="{982A5CEE-C3B3-4ECD-9C9C-3DAC53805989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536477A5-2D7E-4451-A07B-637CDD22CD08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PASTORAL</a:t>
          </a:r>
        </a:p>
        <a:p>
          <a:r>
            <a:rPr lang="es-MX" sz="1100" b="1" dirty="0" smtClean="0">
              <a:latin typeface="Agency FB" pitchFamily="34" charset="0"/>
            </a:rPr>
            <a:t>FAMILIAR</a:t>
          </a:r>
          <a:endParaRPr lang="es-MX" sz="1100" b="1" dirty="0">
            <a:latin typeface="Agency FB" pitchFamily="34" charset="0"/>
          </a:endParaRPr>
        </a:p>
      </dgm:t>
    </dgm:pt>
    <dgm:pt modelId="{9CA165EC-ECF0-498B-9CD6-BC868349FE0B}" type="parTrans" cxnId="{5303D097-6328-4BEE-BD65-98BF5BFE7F92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542FD719-A47E-4B0F-85FF-A2BB7378B12D}" type="sibTrans" cxnId="{5303D097-6328-4BEE-BD65-98BF5BFE7F92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C7222CB1-600A-4506-8478-CAB1B9141D01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ADOLESCENTES</a:t>
          </a:r>
        </a:p>
        <a:p>
          <a:r>
            <a:rPr lang="es-MX" sz="1100" b="1" dirty="0" smtClean="0">
              <a:latin typeface="Agency FB" pitchFamily="34" charset="0"/>
            </a:rPr>
            <a:t>JÓVENES</a:t>
          </a:r>
          <a:endParaRPr lang="es-MX" sz="1100" b="1" dirty="0">
            <a:latin typeface="Agency FB" pitchFamily="34" charset="0"/>
          </a:endParaRPr>
        </a:p>
      </dgm:t>
    </dgm:pt>
    <dgm:pt modelId="{39A5ACDF-87BA-45AC-9055-11F6D6ED47EB}" type="parTrans" cxnId="{B8325D3D-B602-41C7-B6C6-3D4A157804FE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C3C5AF4A-5A09-4FDA-A744-A89AE97EAF21}" type="sibTrans" cxnId="{B8325D3D-B602-41C7-B6C6-3D4A157804FE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8B38E35A-38D6-4255-B06C-DFEE1ECDCAEE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EDUCACIÓN</a:t>
          </a:r>
        </a:p>
        <a:p>
          <a:r>
            <a:rPr lang="es-MX" sz="1100" b="1" dirty="0" smtClean="0">
              <a:latin typeface="Agency FB" pitchFamily="34" charset="0"/>
            </a:rPr>
            <a:t>Y CULTURA</a:t>
          </a:r>
          <a:endParaRPr lang="es-MX" sz="1100" b="1" dirty="0">
            <a:latin typeface="Agency FB" pitchFamily="34" charset="0"/>
          </a:endParaRPr>
        </a:p>
      </dgm:t>
    </dgm:pt>
    <dgm:pt modelId="{5FF2CEEA-D2EB-4C8F-9FAD-963888A5CD58}" type="parTrans" cxnId="{BECDB475-1502-433C-89D9-3114E9717FEC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59D59B62-C7D2-42AA-86A9-B7C052D72847}" type="sibTrans" cxnId="{BECDB475-1502-433C-89D9-3114E9717FEC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BBD8EFAC-D268-4A2C-B6A9-8DDB6CD06835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PASTORAL</a:t>
          </a:r>
        </a:p>
        <a:p>
          <a:r>
            <a:rPr lang="es-MX" sz="1100" b="1" dirty="0" smtClean="0">
              <a:latin typeface="Agency FB" pitchFamily="34" charset="0"/>
            </a:rPr>
            <a:t>DE LAICOS</a:t>
          </a:r>
          <a:endParaRPr lang="es-MX" sz="1100" b="1" dirty="0">
            <a:latin typeface="Agency FB" pitchFamily="34" charset="0"/>
          </a:endParaRPr>
        </a:p>
      </dgm:t>
    </dgm:pt>
    <dgm:pt modelId="{16F5B3A3-72D0-409E-86EB-D27354736EC8}" type="parTrans" cxnId="{FE7D597E-6E9F-46AA-906F-14FB7088C6F8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1212AA24-8A08-465D-A740-A9B7E89D6060}" type="sibTrans" cxnId="{FE7D597E-6E9F-46AA-906F-14FB7088C6F8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831A8C36-50AE-43A2-839C-CF05BC883DD6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VIDA</a:t>
          </a:r>
        </a:p>
        <a:p>
          <a:r>
            <a:rPr lang="es-MX" sz="1100" b="1" dirty="0" smtClean="0">
              <a:latin typeface="Agency FB" pitchFamily="34" charset="0"/>
            </a:rPr>
            <a:t>CONSAGRADA</a:t>
          </a:r>
          <a:endParaRPr lang="es-MX" sz="1100" b="1" dirty="0">
            <a:latin typeface="Agency FB" pitchFamily="34" charset="0"/>
          </a:endParaRPr>
        </a:p>
      </dgm:t>
    </dgm:pt>
    <dgm:pt modelId="{502F70E8-11EC-4A75-8E63-E81945FBC629}" type="parTrans" cxnId="{AD519557-0093-4B01-AF48-8BED3EB63313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1AFD2580-71FE-4E01-BD30-46B3B6EAB56C}" type="sibTrans" cxnId="{AD519557-0093-4B01-AF48-8BED3EB63313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0DADCA7D-3DF5-4F8C-A66D-39C7551054A3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CAT.INFANTIL</a:t>
          </a:r>
        </a:p>
        <a:p>
          <a:r>
            <a:rPr lang="es-MX" sz="1100" b="1" dirty="0" smtClean="0">
              <a:latin typeface="Agency FB" pitchFamily="34" charset="0"/>
            </a:rPr>
            <a:t>CAT.ADULTOS</a:t>
          </a:r>
        </a:p>
        <a:p>
          <a:r>
            <a:rPr lang="es-MX" sz="1100" b="1" dirty="0" smtClean="0">
              <a:latin typeface="Agency FB" pitchFamily="34" charset="0"/>
            </a:rPr>
            <a:t>PRESAC.</a:t>
          </a:r>
        </a:p>
        <a:p>
          <a:r>
            <a:rPr lang="es-MX" sz="1100" b="1" dirty="0" smtClean="0">
              <a:latin typeface="Agency FB" pitchFamily="34" charset="0"/>
            </a:rPr>
            <a:t>BIBLIA</a:t>
          </a:r>
        </a:p>
        <a:p>
          <a:r>
            <a:rPr lang="es-MX" sz="1100" b="1" dirty="0" smtClean="0">
              <a:latin typeface="Agency FB" pitchFamily="34" charset="0"/>
            </a:rPr>
            <a:t>MISIONES</a:t>
          </a:r>
          <a:endParaRPr lang="es-MX" sz="1100" b="1" dirty="0">
            <a:latin typeface="Agency FB" pitchFamily="34" charset="0"/>
          </a:endParaRPr>
        </a:p>
      </dgm:t>
    </dgm:pt>
    <dgm:pt modelId="{01C187A5-7914-412B-9CAD-D25B334B6226}" type="parTrans" cxnId="{1C546060-7117-4511-8F34-92A4407BCAD5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EA5984CD-0C63-4A8D-B585-C23D393DF835}" type="sibTrans" cxnId="{1C546060-7117-4511-8F34-92A4407BCAD5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BEEA31AA-E8F5-4D65-AD6B-A4E8D0AAE502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LITURGIA</a:t>
          </a:r>
        </a:p>
        <a:p>
          <a:r>
            <a:rPr lang="es-MX" sz="1100" b="1" dirty="0" smtClean="0">
              <a:latin typeface="Agency FB" pitchFamily="34" charset="0"/>
            </a:rPr>
            <a:t>MINSITROS</a:t>
          </a:r>
        </a:p>
        <a:p>
          <a:r>
            <a:rPr lang="es-MX" sz="1100" b="1" dirty="0" smtClean="0">
              <a:latin typeface="Agency FB" pitchFamily="34" charset="0"/>
            </a:rPr>
            <a:t>COROS</a:t>
          </a:r>
        </a:p>
        <a:p>
          <a:r>
            <a:rPr lang="es-MX" sz="1100" b="1" dirty="0" smtClean="0">
              <a:latin typeface="Agency FB" pitchFamily="34" charset="0"/>
            </a:rPr>
            <a:t>ACÓLITOS</a:t>
          </a:r>
        </a:p>
        <a:p>
          <a:r>
            <a:rPr lang="es-MX" sz="1100" b="1" dirty="0" smtClean="0">
              <a:latin typeface="Agency FB" pitchFamily="34" charset="0"/>
            </a:rPr>
            <a:t>P. POPULAR</a:t>
          </a:r>
          <a:endParaRPr lang="es-MX" sz="1100" b="1" dirty="0">
            <a:latin typeface="Agency FB" pitchFamily="34" charset="0"/>
          </a:endParaRPr>
        </a:p>
      </dgm:t>
    </dgm:pt>
    <dgm:pt modelId="{6459B9C2-8080-4066-A440-DB9B1D67C213}" type="parTrans" cxnId="{276AD8BC-F79A-43AE-AD22-1854DC4E910E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0691DFED-EC98-4187-9C91-7352AE0D2211}" type="sibTrans" cxnId="{276AD8BC-F79A-43AE-AD22-1854DC4E910E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AA3936C2-4BB3-4C9D-A699-D54D089FE445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CARIDAD ORG.</a:t>
          </a:r>
        </a:p>
        <a:p>
          <a:r>
            <a:rPr lang="es-MX" sz="1100" b="1" dirty="0" smtClean="0">
              <a:latin typeface="Agency FB" pitchFamily="34" charset="0"/>
            </a:rPr>
            <a:t>P. DE LA SALAUD</a:t>
          </a:r>
        </a:p>
        <a:p>
          <a:r>
            <a:rPr lang="es-MX" sz="1100" b="1" dirty="0" smtClean="0">
              <a:latin typeface="Agency FB" pitchFamily="34" charset="0"/>
            </a:rPr>
            <a:t>MIGRANTES</a:t>
          </a:r>
        </a:p>
        <a:p>
          <a:r>
            <a:rPr lang="es-MX" sz="1100" b="1" dirty="0" smtClean="0">
              <a:latin typeface="Agency FB" pitchFamily="34" charset="0"/>
            </a:rPr>
            <a:t>EC. SOLIDARIA</a:t>
          </a:r>
        </a:p>
        <a:p>
          <a:r>
            <a:rPr lang="es-MX" sz="1100" b="1" dirty="0" smtClean="0">
              <a:latin typeface="Agency FB" pitchFamily="34" charset="0"/>
            </a:rPr>
            <a:t>FORM. SOCIAL</a:t>
          </a:r>
        </a:p>
        <a:p>
          <a:r>
            <a:rPr lang="es-MX" sz="1100" b="1" dirty="0" smtClean="0">
              <a:latin typeface="Agency FB" pitchFamily="34" charset="0"/>
            </a:rPr>
            <a:t>CAMPESINOS</a:t>
          </a:r>
        </a:p>
        <a:p>
          <a:r>
            <a:rPr lang="es-MX" sz="1100" b="1" dirty="0" smtClean="0">
              <a:latin typeface="Agency FB" pitchFamily="34" charset="0"/>
            </a:rPr>
            <a:t>DER. HUMANOS</a:t>
          </a:r>
          <a:endParaRPr lang="es-MX" sz="1100" b="1" dirty="0">
            <a:latin typeface="Agency FB" pitchFamily="34" charset="0"/>
          </a:endParaRPr>
        </a:p>
      </dgm:t>
    </dgm:pt>
    <dgm:pt modelId="{DA0AD10E-F24F-464E-B2C6-ACB78F3A0A8C}" type="parTrans" cxnId="{29999A27-0E1B-422F-90D8-6041EDB9286F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B723FBE6-E604-4BB9-A2D5-96B3B529018B}" type="sibTrans" cxnId="{29999A27-0E1B-422F-90D8-6041EDB9286F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3DBA6996-B271-454E-8AED-906F5B747410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PREMATRIM.</a:t>
          </a:r>
        </a:p>
        <a:p>
          <a:r>
            <a:rPr lang="es-MX" sz="1100" b="1" dirty="0" smtClean="0">
              <a:latin typeface="Agency FB" pitchFamily="34" charset="0"/>
            </a:rPr>
            <a:t>GAM FAMILIA</a:t>
          </a:r>
        </a:p>
        <a:p>
          <a:r>
            <a:rPr lang="es-MX" sz="1100" b="1" dirty="0" smtClean="0">
              <a:latin typeface="Agency FB" pitchFamily="34" charset="0"/>
            </a:rPr>
            <a:t>SITUACIONES IRREGULARES</a:t>
          </a:r>
        </a:p>
        <a:p>
          <a:r>
            <a:rPr lang="es-MX" sz="1100" b="1" dirty="0" smtClean="0">
              <a:latin typeface="Agency FB" pitchFamily="34" charset="0"/>
            </a:rPr>
            <a:t>FORM. FAMILIAR</a:t>
          </a:r>
        </a:p>
        <a:p>
          <a:r>
            <a:rPr lang="es-MX" sz="1100" b="1" dirty="0" smtClean="0">
              <a:latin typeface="Agency FB" pitchFamily="34" charset="0"/>
            </a:rPr>
            <a:t>SERV. A LA VIDA</a:t>
          </a:r>
          <a:endParaRPr lang="es-MX" sz="1100" b="1" dirty="0">
            <a:latin typeface="Agency FB" pitchFamily="34" charset="0"/>
          </a:endParaRPr>
        </a:p>
      </dgm:t>
    </dgm:pt>
    <dgm:pt modelId="{88A11FD7-1809-4F40-9035-54738F2500DA}" type="parTrans" cxnId="{8267C225-C783-40FE-B40C-DD540D2AA58C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010E1F3A-2ED5-4698-809C-F16C5135B40E}" type="sibTrans" cxnId="{8267C225-C783-40FE-B40C-DD540D2AA58C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2634C2AE-1052-495A-962C-24721A12EE54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ADOLESCENTES</a:t>
          </a:r>
        </a:p>
        <a:p>
          <a:r>
            <a:rPr lang="es-MX" sz="1100" b="1" dirty="0" smtClean="0">
              <a:latin typeface="Agency FB" pitchFamily="34" charset="0"/>
            </a:rPr>
            <a:t>JÓVENES</a:t>
          </a:r>
        </a:p>
        <a:p>
          <a:r>
            <a:rPr lang="es-MX" sz="1100" b="1" dirty="0" smtClean="0">
              <a:latin typeface="Agency FB" pitchFamily="34" charset="0"/>
            </a:rPr>
            <a:t>GAM JÓVENES</a:t>
          </a:r>
        </a:p>
        <a:p>
          <a:r>
            <a:rPr lang="es-MX" sz="1100" b="1" dirty="0" smtClean="0">
              <a:latin typeface="Agency FB" pitchFamily="34" charset="0"/>
            </a:rPr>
            <a:t>SIT.CRÍTICAS</a:t>
          </a:r>
        </a:p>
        <a:p>
          <a:r>
            <a:rPr lang="es-MX" sz="1100" b="1" dirty="0" smtClean="0">
              <a:latin typeface="Agency FB" pitchFamily="34" charset="0"/>
            </a:rPr>
            <a:t>P. VOCACIONAL</a:t>
          </a:r>
          <a:endParaRPr lang="es-MX" sz="1100" b="1" dirty="0">
            <a:latin typeface="Agency FB" pitchFamily="34" charset="0"/>
          </a:endParaRPr>
        </a:p>
      </dgm:t>
    </dgm:pt>
    <dgm:pt modelId="{95C70736-73F6-40EE-8B4C-A18D4BDCB2FE}" type="parTrans" cxnId="{674F56DE-B6F5-4AF1-BF8C-6B1135E210A4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45DF6091-6D69-425F-9BEC-ECFF9170CCBA}" type="sibTrans" cxnId="{674F56DE-B6F5-4AF1-BF8C-6B1135E210A4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BF8E6D4E-7529-4A6E-97E6-736D0E4B7A12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MAESTROS</a:t>
          </a:r>
        </a:p>
        <a:p>
          <a:r>
            <a:rPr lang="es-MX" sz="1100" b="1" dirty="0" smtClean="0">
              <a:latin typeface="Agency FB" pitchFamily="34" charset="0"/>
            </a:rPr>
            <a:t>ESCUELAS</a:t>
          </a:r>
        </a:p>
        <a:p>
          <a:r>
            <a:rPr lang="es-MX" sz="1100" b="1" dirty="0" smtClean="0">
              <a:latin typeface="Agency FB" pitchFamily="34" charset="0"/>
            </a:rPr>
            <a:t>EMPRESARIOS</a:t>
          </a:r>
        </a:p>
        <a:p>
          <a:r>
            <a:rPr lang="es-MX" sz="1100" b="1" dirty="0" smtClean="0">
              <a:latin typeface="Agency FB" pitchFamily="34" charset="0"/>
            </a:rPr>
            <a:t>S. PÚBLICOS</a:t>
          </a:r>
        </a:p>
        <a:p>
          <a:r>
            <a:rPr lang="es-MX" sz="1100" b="1" dirty="0" smtClean="0">
              <a:latin typeface="Agency FB" pitchFamily="34" charset="0"/>
            </a:rPr>
            <a:t>MCS</a:t>
          </a:r>
        </a:p>
        <a:p>
          <a:r>
            <a:rPr lang="es-MX" sz="1100" b="1" dirty="0" smtClean="0">
              <a:latin typeface="Agency FB" pitchFamily="34" charset="0"/>
            </a:rPr>
            <a:t>ARTISTAS</a:t>
          </a:r>
          <a:endParaRPr lang="es-MX" sz="1100" b="1" dirty="0">
            <a:latin typeface="Agency FB" pitchFamily="34" charset="0"/>
          </a:endParaRPr>
        </a:p>
      </dgm:t>
    </dgm:pt>
    <dgm:pt modelId="{C91005BE-BDCF-465F-AF1F-6EC88F9C34DE}" type="parTrans" cxnId="{90448DA9-0727-413F-BEF4-5197C806F7D3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656BC07D-3BEE-405B-8680-FD065FD440FB}" type="sibTrans" cxnId="{90448DA9-0727-413F-BEF4-5197C806F7D3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B24F7577-A898-4608-A16B-55DA719E6974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FORMACIÓN</a:t>
          </a:r>
        </a:p>
        <a:p>
          <a:r>
            <a:rPr lang="es-MX" sz="1100" b="1" dirty="0" smtClean="0">
              <a:latin typeface="Agency FB" pitchFamily="34" charset="0"/>
            </a:rPr>
            <a:t>M. LAICALES</a:t>
          </a:r>
        </a:p>
        <a:p>
          <a:r>
            <a:rPr lang="es-MX" sz="1100" b="1" dirty="0" smtClean="0">
              <a:latin typeface="Agency FB" pitchFamily="34" charset="0"/>
            </a:rPr>
            <a:t>C. DE FORMACI´N</a:t>
          </a:r>
        </a:p>
        <a:p>
          <a:r>
            <a:rPr lang="es-MX" sz="1100" b="1" dirty="0" smtClean="0">
              <a:latin typeface="Agency FB" pitchFamily="34" charset="0"/>
            </a:rPr>
            <a:t>FORO DE GAM</a:t>
          </a:r>
          <a:endParaRPr lang="es-MX" sz="1100" b="1" dirty="0">
            <a:latin typeface="Agency FB" pitchFamily="34" charset="0"/>
          </a:endParaRPr>
        </a:p>
      </dgm:t>
    </dgm:pt>
    <dgm:pt modelId="{0A1A629E-605B-4FB0-BDD5-8B6EC6633AE4}" type="parTrans" cxnId="{D64E9AD9-1900-495A-BD52-CC59F31016CE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29E9384B-66F0-447D-97A1-C7371E51A412}" type="sibTrans" cxnId="{D64E9AD9-1900-495A-BD52-CC59F31016CE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E0BB55B3-873E-4F9B-8973-D2FC36F6B5E8}">
      <dgm:prSet custT="1"/>
      <dgm:spPr/>
      <dgm:t>
        <a:bodyPr/>
        <a:lstStyle/>
        <a:p>
          <a:r>
            <a:rPr lang="es-MX" sz="1100" b="1" dirty="0" smtClean="0">
              <a:latin typeface="Agency FB" pitchFamily="34" charset="0"/>
            </a:rPr>
            <a:t>C. RELIGIOSAS</a:t>
          </a:r>
        </a:p>
        <a:p>
          <a:r>
            <a:rPr lang="es-MX" sz="1100" b="1" dirty="0" smtClean="0">
              <a:latin typeface="Agency FB" pitchFamily="34" charset="0"/>
            </a:rPr>
            <a:t>INST. SECULARES</a:t>
          </a:r>
        </a:p>
        <a:p>
          <a:r>
            <a:rPr lang="es-MX" sz="1100" b="1" dirty="0" smtClean="0">
              <a:latin typeface="Agency FB" pitchFamily="34" charset="0"/>
            </a:rPr>
            <a:t>SVA</a:t>
          </a:r>
        </a:p>
        <a:p>
          <a:r>
            <a:rPr lang="es-MX" sz="1100" b="1" dirty="0" smtClean="0">
              <a:latin typeface="Agency FB" pitchFamily="34" charset="0"/>
            </a:rPr>
            <a:t>MONASTERIOS</a:t>
          </a:r>
          <a:endParaRPr lang="es-MX" sz="1100" b="1" dirty="0">
            <a:latin typeface="Agency FB" pitchFamily="34" charset="0"/>
          </a:endParaRPr>
        </a:p>
      </dgm:t>
    </dgm:pt>
    <dgm:pt modelId="{90EF07DD-F4F7-47B0-8307-A01889146750}" type="parTrans" cxnId="{E9536C80-266D-47B1-B583-4113CA128FF9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79EA100D-2D1D-4F5D-ACA8-D844F8B6A0D9}" type="sibTrans" cxnId="{E9536C80-266D-47B1-B583-4113CA128FF9}">
      <dgm:prSet/>
      <dgm:spPr/>
      <dgm:t>
        <a:bodyPr/>
        <a:lstStyle/>
        <a:p>
          <a:endParaRPr lang="es-MX" sz="1100" b="1">
            <a:latin typeface="Agency FB" pitchFamily="34" charset="0"/>
          </a:endParaRPr>
        </a:p>
      </dgm:t>
    </dgm:pt>
    <dgm:pt modelId="{D92738C5-1C5A-48DF-AB76-71AEBF86395C}" type="pres">
      <dgm:prSet presAssocID="{60FC2E59-3BF4-4560-B8C9-B0535019C4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5FC9DF2-9927-461D-BC7D-84B104BAB736}" type="pres">
      <dgm:prSet presAssocID="{68B6C642-68A8-48F8-9A81-5BEC9AF4F314}" presName="hierRoot1" presStyleCnt="0">
        <dgm:presLayoutVars>
          <dgm:hierBranch/>
        </dgm:presLayoutVars>
      </dgm:prSet>
      <dgm:spPr/>
    </dgm:pt>
    <dgm:pt modelId="{E6CC632E-79C0-4509-82C6-E6A6699FA8AA}" type="pres">
      <dgm:prSet presAssocID="{68B6C642-68A8-48F8-9A81-5BEC9AF4F314}" presName="rootComposite1" presStyleCnt="0"/>
      <dgm:spPr/>
    </dgm:pt>
    <dgm:pt modelId="{7F48AF26-4030-44EC-B2F8-23A74EE5D444}" type="pres">
      <dgm:prSet presAssocID="{68B6C642-68A8-48F8-9A81-5BEC9AF4F314}" presName="rootText1" presStyleLbl="node0" presStyleIdx="0" presStyleCnt="1" custScaleY="18835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E1AF4AC-5F50-4536-93CC-AF2B56A7A765}" type="pres">
      <dgm:prSet presAssocID="{68B6C642-68A8-48F8-9A81-5BEC9AF4F314}" presName="rootConnector1" presStyleLbl="node1" presStyleIdx="0" presStyleCnt="0"/>
      <dgm:spPr/>
    </dgm:pt>
    <dgm:pt modelId="{A75B5D77-AD67-4F49-AB2E-BBA11FBBBDEB}" type="pres">
      <dgm:prSet presAssocID="{68B6C642-68A8-48F8-9A81-5BEC9AF4F314}" presName="hierChild2" presStyleCnt="0"/>
      <dgm:spPr/>
    </dgm:pt>
    <dgm:pt modelId="{83CB41CD-4659-4071-8CB3-391797173565}" type="pres">
      <dgm:prSet presAssocID="{CCDD4D4D-C578-4352-9CD9-9E0959D7DF89}" presName="Name35" presStyleLbl="parChTrans1D2" presStyleIdx="0" presStyleCnt="5"/>
      <dgm:spPr/>
    </dgm:pt>
    <dgm:pt modelId="{84C8EFD4-68E9-4108-AD12-17A995063878}" type="pres">
      <dgm:prSet presAssocID="{75E7B1D1-CA4E-46E7-B283-B7DDF747A534}" presName="hierRoot2" presStyleCnt="0">
        <dgm:presLayoutVars>
          <dgm:hierBranch/>
        </dgm:presLayoutVars>
      </dgm:prSet>
      <dgm:spPr/>
    </dgm:pt>
    <dgm:pt modelId="{059EBA42-3776-489E-AAB8-981867CD111F}" type="pres">
      <dgm:prSet presAssocID="{75E7B1D1-CA4E-46E7-B283-B7DDF747A534}" presName="rootComposite" presStyleCnt="0"/>
      <dgm:spPr/>
    </dgm:pt>
    <dgm:pt modelId="{D6825AA6-47D2-4C29-BCA1-2B03377144A3}" type="pres">
      <dgm:prSet presAssocID="{75E7B1D1-CA4E-46E7-B283-B7DDF747A534}" presName="rootText" presStyleLbl="node2" presStyleIdx="0" presStyleCnt="5" custScaleY="17068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DD3295E-2A6B-4CDA-84C1-0656ED7FBB6A}" type="pres">
      <dgm:prSet presAssocID="{75E7B1D1-CA4E-46E7-B283-B7DDF747A534}" presName="rootConnector" presStyleLbl="node2" presStyleIdx="0" presStyleCnt="5"/>
      <dgm:spPr/>
    </dgm:pt>
    <dgm:pt modelId="{099C5431-DF44-460F-A996-F207FB2C4241}" type="pres">
      <dgm:prSet presAssocID="{75E7B1D1-CA4E-46E7-B283-B7DDF747A534}" presName="hierChild4" presStyleCnt="0"/>
      <dgm:spPr/>
    </dgm:pt>
    <dgm:pt modelId="{282EF439-F27F-4960-AA4D-04B45028CB82}" type="pres">
      <dgm:prSet presAssocID="{75E7B1D1-CA4E-46E7-B283-B7DDF747A534}" presName="hierChild5" presStyleCnt="0"/>
      <dgm:spPr/>
    </dgm:pt>
    <dgm:pt modelId="{987F2D35-BBBF-4367-BB91-4F1D6D7D6D7A}" type="pres">
      <dgm:prSet presAssocID="{800DA876-1745-4661-A216-E96C77D9D9CA}" presName="Name35" presStyleLbl="parChTrans1D2" presStyleIdx="1" presStyleCnt="5"/>
      <dgm:spPr/>
    </dgm:pt>
    <dgm:pt modelId="{EA9B5A3B-7F2B-4289-94B6-D6CD8FB1F0E1}" type="pres">
      <dgm:prSet presAssocID="{087503DD-A3B0-4EC2-A180-3A2A845C5E5A}" presName="hierRoot2" presStyleCnt="0">
        <dgm:presLayoutVars>
          <dgm:hierBranch/>
        </dgm:presLayoutVars>
      </dgm:prSet>
      <dgm:spPr/>
    </dgm:pt>
    <dgm:pt modelId="{9B020252-A7B1-460C-9EBF-260F4549AB66}" type="pres">
      <dgm:prSet presAssocID="{087503DD-A3B0-4EC2-A180-3A2A845C5E5A}" presName="rootComposite" presStyleCnt="0"/>
      <dgm:spPr/>
    </dgm:pt>
    <dgm:pt modelId="{569FE664-AB83-489B-A016-CD3E5BCD9577}" type="pres">
      <dgm:prSet presAssocID="{087503DD-A3B0-4EC2-A180-3A2A845C5E5A}" presName="rootText" presStyleLbl="node2" presStyleIdx="1" presStyleCnt="5" custScaleY="17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5C88D28-B31B-43B7-97F6-8967011949C3}" type="pres">
      <dgm:prSet presAssocID="{087503DD-A3B0-4EC2-A180-3A2A845C5E5A}" presName="rootConnector" presStyleLbl="node2" presStyleIdx="1" presStyleCnt="5"/>
      <dgm:spPr/>
    </dgm:pt>
    <dgm:pt modelId="{4ECD41CD-D471-4638-B622-11339F8E6FFC}" type="pres">
      <dgm:prSet presAssocID="{087503DD-A3B0-4EC2-A180-3A2A845C5E5A}" presName="hierChild4" presStyleCnt="0"/>
      <dgm:spPr/>
    </dgm:pt>
    <dgm:pt modelId="{6621416A-1FA2-4EEC-8D73-C5A22D9FE3AF}" type="pres">
      <dgm:prSet presAssocID="{087503DD-A3B0-4EC2-A180-3A2A845C5E5A}" presName="hierChild5" presStyleCnt="0"/>
      <dgm:spPr/>
    </dgm:pt>
    <dgm:pt modelId="{395F72D0-A2CA-40A5-A0CE-6EC3D94F1BEB}" type="pres">
      <dgm:prSet presAssocID="{A5D824C2-0C94-417F-A675-58EA4A004649}" presName="Name35" presStyleLbl="parChTrans1D2" presStyleIdx="2" presStyleCnt="5"/>
      <dgm:spPr/>
    </dgm:pt>
    <dgm:pt modelId="{D273568E-952F-4607-8767-0136ABB7CCAB}" type="pres">
      <dgm:prSet presAssocID="{00FA7C4C-9592-40D6-9311-7B2A878B26D8}" presName="hierRoot2" presStyleCnt="0">
        <dgm:presLayoutVars>
          <dgm:hierBranch/>
        </dgm:presLayoutVars>
      </dgm:prSet>
      <dgm:spPr/>
    </dgm:pt>
    <dgm:pt modelId="{13E48545-DFA8-4501-A1A2-98923CFA3796}" type="pres">
      <dgm:prSet presAssocID="{00FA7C4C-9592-40D6-9311-7B2A878B26D8}" presName="rootComposite" presStyleCnt="0"/>
      <dgm:spPr/>
    </dgm:pt>
    <dgm:pt modelId="{632EAA7A-48F3-445E-8FE3-F9692DD2818B}" type="pres">
      <dgm:prSet presAssocID="{00FA7C4C-9592-40D6-9311-7B2A878B26D8}" presName="rootText" presStyleLbl="node2" presStyleIdx="2" presStyleCnt="5" custScaleY="171943">
        <dgm:presLayoutVars>
          <dgm:chPref val="3"/>
        </dgm:presLayoutVars>
      </dgm:prSet>
      <dgm:spPr/>
    </dgm:pt>
    <dgm:pt modelId="{DB5F1166-23D3-4A05-972A-D52D1DC5C3C0}" type="pres">
      <dgm:prSet presAssocID="{00FA7C4C-9592-40D6-9311-7B2A878B26D8}" presName="rootConnector" presStyleLbl="node2" presStyleIdx="2" presStyleCnt="5"/>
      <dgm:spPr/>
    </dgm:pt>
    <dgm:pt modelId="{18A45A79-1F83-40C8-A8BC-9A423D7BD04E}" type="pres">
      <dgm:prSet presAssocID="{00FA7C4C-9592-40D6-9311-7B2A878B26D8}" presName="hierChild4" presStyleCnt="0"/>
      <dgm:spPr/>
    </dgm:pt>
    <dgm:pt modelId="{D3F7B020-BA95-413A-B73D-BDA1C7400B6C}" type="pres">
      <dgm:prSet presAssocID="{51D7CAA2-C439-4499-A0B6-6FA5205EF1A6}" presName="Name35" presStyleLbl="parChTrans1D3" presStyleIdx="0" presStyleCnt="4"/>
      <dgm:spPr/>
    </dgm:pt>
    <dgm:pt modelId="{2CB33186-FAD5-4A37-8795-4209E0DD8C68}" type="pres">
      <dgm:prSet presAssocID="{B8C3EAD2-EB78-4C80-9A95-CE4F28E04C40}" presName="hierRoot2" presStyleCnt="0">
        <dgm:presLayoutVars>
          <dgm:hierBranch/>
        </dgm:presLayoutVars>
      </dgm:prSet>
      <dgm:spPr/>
    </dgm:pt>
    <dgm:pt modelId="{B9F9687C-3B0D-4FAF-B6D4-470EFCD1B266}" type="pres">
      <dgm:prSet presAssocID="{B8C3EAD2-EB78-4C80-9A95-CE4F28E04C40}" presName="rootComposite" presStyleCnt="0"/>
      <dgm:spPr/>
    </dgm:pt>
    <dgm:pt modelId="{1238C70B-4135-49D1-AFF8-D4F5E0E52A5D}" type="pres">
      <dgm:prSet presAssocID="{B8C3EAD2-EB78-4C80-9A95-CE4F28E04C40}" presName="rootText" presStyleLbl="node3" presStyleIdx="0" presStyleCnt="4" custScaleY="174464">
        <dgm:presLayoutVars>
          <dgm:chPref val="3"/>
        </dgm:presLayoutVars>
      </dgm:prSet>
      <dgm:spPr/>
    </dgm:pt>
    <dgm:pt modelId="{AFAD17C4-33FB-4254-8E49-36E7F68453E1}" type="pres">
      <dgm:prSet presAssocID="{B8C3EAD2-EB78-4C80-9A95-CE4F28E04C40}" presName="rootConnector" presStyleLbl="node3" presStyleIdx="0" presStyleCnt="4"/>
      <dgm:spPr/>
    </dgm:pt>
    <dgm:pt modelId="{621EF7D6-EF9C-421F-A466-EF2652DEF4F5}" type="pres">
      <dgm:prSet presAssocID="{B8C3EAD2-EB78-4C80-9A95-CE4F28E04C40}" presName="hierChild4" presStyleCnt="0"/>
      <dgm:spPr/>
    </dgm:pt>
    <dgm:pt modelId="{C7A8D3B2-1985-4656-A723-B4ACD76B503A}" type="pres">
      <dgm:prSet presAssocID="{36E34E83-11EB-4AF8-A247-F8A3A9A70309}" presName="Name35" presStyleLbl="parChTrans1D4" presStyleIdx="0" presStyleCnt="17"/>
      <dgm:spPr/>
    </dgm:pt>
    <dgm:pt modelId="{26DD6C91-D94D-46E1-9938-6E070A29F816}" type="pres">
      <dgm:prSet presAssocID="{70F6469F-D77F-4BFA-96F6-242CF0E5CDCC}" presName="hierRoot2" presStyleCnt="0">
        <dgm:presLayoutVars>
          <dgm:hierBranch val="init"/>
        </dgm:presLayoutVars>
      </dgm:prSet>
      <dgm:spPr/>
    </dgm:pt>
    <dgm:pt modelId="{FCE6B70B-E0F6-43AF-A730-6A40EB30F725}" type="pres">
      <dgm:prSet presAssocID="{70F6469F-D77F-4BFA-96F6-242CF0E5CDCC}" presName="rootComposite" presStyleCnt="0"/>
      <dgm:spPr/>
    </dgm:pt>
    <dgm:pt modelId="{AF8A197A-3A58-49F6-ABA1-158121F21E41}" type="pres">
      <dgm:prSet presAssocID="{70F6469F-D77F-4BFA-96F6-242CF0E5CDCC}" presName="rootText" presStyleLbl="node4" presStyleIdx="0" presStyleCnt="17" custScaleY="170684">
        <dgm:presLayoutVars>
          <dgm:chPref val="3"/>
        </dgm:presLayoutVars>
      </dgm:prSet>
      <dgm:spPr/>
    </dgm:pt>
    <dgm:pt modelId="{662BEB59-31C8-42F3-B874-C1397FC4EB82}" type="pres">
      <dgm:prSet presAssocID="{70F6469F-D77F-4BFA-96F6-242CF0E5CDCC}" presName="rootConnector" presStyleLbl="node4" presStyleIdx="0" presStyleCnt="17"/>
      <dgm:spPr/>
    </dgm:pt>
    <dgm:pt modelId="{DBF6EC4D-FB03-49A9-A947-E9DB15514EAE}" type="pres">
      <dgm:prSet presAssocID="{70F6469F-D77F-4BFA-96F6-242CF0E5CDCC}" presName="hierChild4" presStyleCnt="0"/>
      <dgm:spPr/>
    </dgm:pt>
    <dgm:pt modelId="{504B837A-5A43-4D23-981C-634578ECD065}" type="pres">
      <dgm:prSet presAssocID="{70F6469F-D77F-4BFA-96F6-242CF0E5CDCC}" presName="hierChild5" presStyleCnt="0"/>
      <dgm:spPr/>
    </dgm:pt>
    <dgm:pt modelId="{9DCFC8AE-4A2F-49EE-8D2E-666D006B8051}" type="pres">
      <dgm:prSet presAssocID="{B8C3EAD2-EB78-4C80-9A95-CE4F28E04C40}" presName="hierChild5" presStyleCnt="0"/>
      <dgm:spPr/>
    </dgm:pt>
    <dgm:pt modelId="{DDFA9784-0DA3-483C-B88A-6CB6D746EFD7}" type="pres">
      <dgm:prSet presAssocID="{46FBC2C6-FD74-48C5-A4CC-5AA73CD91826}" presName="Name35" presStyleLbl="parChTrans1D3" presStyleIdx="1" presStyleCnt="4"/>
      <dgm:spPr/>
    </dgm:pt>
    <dgm:pt modelId="{0A1F11D1-E225-48B5-9F33-48E61F8177B6}" type="pres">
      <dgm:prSet presAssocID="{3490415D-C458-4990-95B7-1B2538A55C51}" presName="hierRoot2" presStyleCnt="0">
        <dgm:presLayoutVars>
          <dgm:hierBranch/>
        </dgm:presLayoutVars>
      </dgm:prSet>
      <dgm:spPr/>
    </dgm:pt>
    <dgm:pt modelId="{121F4383-C75C-4341-BFDF-F693057ED464}" type="pres">
      <dgm:prSet presAssocID="{3490415D-C458-4990-95B7-1B2538A55C51}" presName="rootComposite" presStyleCnt="0"/>
      <dgm:spPr/>
    </dgm:pt>
    <dgm:pt modelId="{C709C31D-C98B-418B-A3D2-A40EFD9353DF}" type="pres">
      <dgm:prSet presAssocID="{3490415D-C458-4990-95B7-1B2538A55C51}" presName="rootText" presStyleLbl="node3" presStyleIdx="1" presStyleCnt="4" custScaleY="174464">
        <dgm:presLayoutVars>
          <dgm:chPref val="3"/>
        </dgm:presLayoutVars>
      </dgm:prSet>
      <dgm:spPr/>
    </dgm:pt>
    <dgm:pt modelId="{576B432B-4126-47A4-9C59-D251F40D1E0C}" type="pres">
      <dgm:prSet presAssocID="{3490415D-C458-4990-95B7-1B2538A55C51}" presName="rootConnector" presStyleLbl="node3" presStyleIdx="1" presStyleCnt="4"/>
      <dgm:spPr/>
    </dgm:pt>
    <dgm:pt modelId="{122A49C3-24DA-4ED6-9B3A-F0368480644A}" type="pres">
      <dgm:prSet presAssocID="{3490415D-C458-4990-95B7-1B2538A55C51}" presName="hierChild4" presStyleCnt="0"/>
      <dgm:spPr/>
    </dgm:pt>
    <dgm:pt modelId="{BD71CF92-411F-40FE-A8C6-2F3CFEC1AEA7}" type="pres">
      <dgm:prSet presAssocID="{EA6FEFE2-850E-4A80-B0F1-E6EE17273C4B}" presName="Name35" presStyleLbl="parChTrans1D4" presStyleIdx="1" presStyleCnt="17"/>
      <dgm:spPr/>
    </dgm:pt>
    <dgm:pt modelId="{529B93CD-3DB3-45A6-9D2C-91A043204706}" type="pres">
      <dgm:prSet presAssocID="{CD1A33A3-F290-4E88-B2D6-719280D998E0}" presName="hierRoot2" presStyleCnt="0">
        <dgm:presLayoutVars>
          <dgm:hierBranch/>
        </dgm:presLayoutVars>
      </dgm:prSet>
      <dgm:spPr/>
    </dgm:pt>
    <dgm:pt modelId="{73CE4B35-DE2B-4F40-A6ED-21CBAAA1C570}" type="pres">
      <dgm:prSet presAssocID="{CD1A33A3-F290-4E88-B2D6-719280D998E0}" presName="rootComposite" presStyleCnt="0"/>
      <dgm:spPr/>
    </dgm:pt>
    <dgm:pt modelId="{71C3EC0D-1A95-4616-9F03-DA7CAC8A4513}" type="pres">
      <dgm:prSet presAssocID="{CD1A33A3-F290-4E88-B2D6-719280D998E0}" presName="rootText" presStyleLbl="node4" presStyleIdx="1" presStyleCnt="17">
        <dgm:presLayoutVars>
          <dgm:chPref val="3"/>
        </dgm:presLayoutVars>
      </dgm:prSet>
      <dgm:spPr/>
    </dgm:pt>
    <dgm:pt modelId="{3136BEB4-0AB2-4781-B329-8C4C5606F581}" type="pres">
      <dgm:prSet presAssocID="{CD1A33A3-F290-4E88-B2D6-719280D998E0}" presName="rootConnector" presStyleLbl="node4" presStyleIdx="1" presStyleCnt="17"/>
      <dgm:spPr/>
    </dgm:pt>
    <dgm:pt modelId="{F93102BD-C7BA-4214-B7F5-780BAD0C67B8}" type="pres">
      <dgm:prSet presAssocID="{CD1A33A3-F290-4E88-B2D6-719280D998E0}" presName="hierChild4" presStyleCnt="0"/>
      <dgm:spPr/>
    </dgm:pt>
    <dgm:pt modelId="{F1FE525B-440D-4C78-BE48-08B82349FCD9}" type="pres">
      <dgm:prSet presAssocID="{01C187A5-7914-412B-9CAD-D25B334B6226}" presName="Name35" presStyleLbl="parChTrans1D4" presStyleIdx="2" presStyleCnt="17"/>
      <dgm:spPr/>
    </dgm:pt>
    <dgm:pt modelId="{534EDCF9-CAEC-49CD-8AA4-68130D744177}" type="pres">
      <dgm:prSet presAssocID="{0DADCA7D-3DF5-4F8C-A66D-39C7551054A3}" presName="hierRoot2" presStyleCnt="0">
        <dgm:presLayoutVars>
          <dgm:hierBranch val="init"/>
        </dgm:presLayoutVars>
      </dgm:prSet>
      <dgm:spPr/>
    </dgm:pt>
    <dgm:pt modelId="{BB3CD3F4-9050-4F4F-9035-F80BCCC8823C}" type="pres">
      <dgm:prSet presAssocID="{0DADCA7D-3DF5-4F8C-A66D-39C7551054A3}" presName="rootComposite" presStyleCnt="0"/>
      <dgm:spPr/>
    </dgm:pt>
    <dgm:pt modelId="{9E024BB1-46C5-41DF-B8E7-5663C268AF2A}" type="pres">
      <dgm:prSet presAssocID="{0DADCA7D-3DF5-4F8C-A66D-39C7551054A3}" presName="rootText" presStyleLbl="node4" presStyleIdx="2" presStyleCnt="17" custScaleY="29788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BDAB17-FAA5-4674-8509-E140076227CC}" type="pres">
      <dgm:prSet presAssocID="{0DADCA7D-3DF5-4F8C-A66D-39C7551054A3}" presName="rootConnector" presStyleLbl="node4" presStyleIdx="2" presStyleCnt="17"/>
      <dgm:spPr/>
    </dgm:pt>
    <dgm:pt modelId="{32FA6E87-68CB-426A-B9D5-495330006D7A}" type="pres">
      <dgm:prSet presAssocID="{0DADCA7D-3DF5-4F8C-A66D-39C7551054A3}" presName="hierChild4" presStyleCnt="0"/>
      <dgm:spPr/>
    </dgm:pt>
    <dgm:pt modelId="{2B525979-3C43-4758-BC9B-89EEAF7236BB}" type="pres">
      <dgm:prSet presAssocID="{0DADCA7D-3DF5-4F8C-A66D-39C7551054A3}" presName="hierChild5" presStyleCnt="0"/>
      <dgm:spPr/>
    </dgm:pt>
    <dgm:pt modelId="{41645CBE-9180-44CF-B273-A758C6FB51C2}" type="pres">
      <dgm:prSet presAssocID="{CD1A33A3-F290-4E88-B2D6-719280D998E0}" presName="hierChild5" presStyleCnt="0"/>
      <dgm:spPr/>
    </dgm:pt>
    <dgm:pt modelId="{02B5CB66-8475-4DBF-8A9D-B45F9EE3556E}" type="pres">
      <dgm:prSet presAssocID="{2E279DC2-5BF3-426B-AEFA-EA33A7D0BEB6}" presName="Name35" presStyleLbl="parChTrans1D4" presStyleIdx="3" presStyleCnt="17"/>
      <dgm:spPr/>
    </dgm:pt>
    <dgm:pt modelId="{08B3C0A2-CA72-4347-B38D-B372B5041739}" type="pres">
      <dgm:prSet presAssocID="{6AC7DAFD-6D75-4469-B453-679DAFEE1A65}" presName="hierRoot2" presStyleCnt="0">
        <dgm:presLayoutVars>
          <dgm:hierBranch/>
        </dgm:presLayoutVars>
      </dgm:prSet>
      <dgm:spPr/>
    </dgm:pt>
    <dgm:pt modelId="{2F38407F-E326-4C66-8CA1-A5D6B318DDB1}" type="pres">
      <dgm:prSet presAssocID="{6AC7DAFD-6D75-4469-B453-679DAFEE1A65}" presName="rootComposite" presStyleCnt="0"/>
      <dgm:spPr/>
    </dgm:pt>
    <dgm:pt modelId="{5B6F8E3D-AC94-4583-B172-230928785D3F}" type="pres">
      <dgm:prSet presAssocID="{6AC7DAFD-6D75-4469-B453-679DAFEE1A65}" presName="rootText" presStyleLbl="node4" presStyleIdx="3" presStyleCnt="17">
        <dgm:presLayoutVars>
          <dgm:chPref val="3"/>
        </dgm:presLayoutVars>
      </dgm:prSet>
      <dgm:spPr/>
    </dgm:pt>
    <dgm:pt modelId="{F6F7FF71-8C5B-44ED-A54C-FE43F59349E7}" type="pres">
      <dgm:prSet presAssocID="{6AC7DAFD-6D75-4469-B453-679DAFEE1A65}" presName="rootConnector" presStyleLbl="node4" presStyleIdx="3" presStyleCnt="17"/>
      <dgm:spPr/>
    </dgm:pt>
    <dgm:pt modelId="{777E560D-5FEC-4F76-B509-0F63277C6590}" type="pres">
      <dgm:prSet presAssocID="{6AC7DAFD-6D75-4469-B453-679DAFEE1A65}" presName="hierChild4" presStyleCnt="0"/>
      <dgm:spPr/>
    </dgm:pt>
    <dgm:pt modelId="{8ADB702E-9D15-434E-B6E8-381AB09BD153}" type="pres">
      <dgm:prSet presAssocID="{6459B9C2-8080-4066-A440-DB9B1D67C213}" presName="Name35" presStyleLbl="parChTrans1D4" presStyleIdx="4" presStyleCnt="17"/>
      <dgm:spPr/>
    </dgm:pt>
    <dgm:pt modelId="{56128B34-F967-448B-966C-6D4CF82708EB}" type="pres">
      <dgm:prSet presAssocID="{BEEA31AA-E8F5-4D65-AD6B-A4E8D0AAE502}" presName="hierRoot2" presStyleCnt="0">
        <dgm:presLayoutVars>
          <dgm:hierBranch val="init"/>
        </dgm:presLayoutVars>
      </dgm:prSet>
      <dgm:spPr/>
    </dgm:pt>
    <dgm:pt modelId="{360E5425-34B7-4AEB-9D84-AB03B5ADA973}" type="pres">
      <dgm:prSet presAssocID="{BEEA31AA-E8F5-4D65-AD6B-A4E8D0AAE502}" presName="rootComposite" presStyleCnt="0"/>
      <dgm:spPr/>
    </dgm:pt>
    <dgm:pt modelId="{85BCDEEE-F492-448B-903F-E13BF52DC98C}" type="pres">
      <dgm:prSet presAssocID="{BEEA31AA-E8F5-4D65-AD6B-A4E8D0AAE502}" presName="rootText" presStyleLbl="node4" presStyleIdx="4" presStyleCnt="17" custScaleY="297886">
        <dgm:presLayoutVars>
          <dgm:chPref val="3"/>
        </dgm:presLayoutVars>
      </dgm:prSet>
      <dgm:spPr/>
    </dgm:pt>
    <dgm:pt modelId="{5E60C901-3EC2-40DE-A7F6-785D4AF90FA9}" type="pres">
      <dgm:prSet presAssocID="{BEEA31AA-E8F5-4D65-AD6B-A4E8D0AAE502}" presName="rootConnector" presStyleLbl="node4" presStyleIdx="4" presStyleCnt="17"/>
      <dgm:spPr/>
    </dgm:pt>
    <dgm:pt modelId="{8AD77146-B23D-42F1-A320-CB7C50A90B7F}" type="pres">
      <dgm:prSet presAssocID="{BEEA31AA-E8F5-4D65-AD6B-A4E8D0AAE502}" presName="hierChild4" presStyleCnt="0"/>
      <dgm:spPr/>
    </dgm:pt>
    <dgm:pt modelId="{00336F1F-FF95-465D-88A2-5D8D85DADE22}" type="pres">
      <dgm:prSet presAssocID="{BEEA31AA-E8F5-4D65-AD6B-A4E8D0AAE502}" presName="hierChild5" presStyleCnt="0"/>
      <dgm:spPr/>
    </dgm:pt>
    <dgm:pt modelId="{AEBF0777-413F-4F8A-B219-A0B6D6CD6365}" type="pres">
      <dgm:prSet presAssocID="{6AC7DAFD-6D75-4469-B453-679DAFEE1A65}" presName="hierChild5" presStyleCnt="0"/>
      <dgm:spPr/>
    </dgm:pt>
    <dgm:pt modelId="{288D8286-BDAC-4191-8D6C-9220EE20A65C}" type="pres">
      <dgm:prSet presAssocID="{CB31AC25-28B6-42BD-B375-C7CCEEBC7D74}" presName="Name35" presStyleLbl="parChTrans1D4" presStyleIdx="5" presStyleCnt="17"/>
      <dgm:spPr/>
    </dgm:pt>
    <dgm:pt modelId="{D0D8A0E6-B0ED-4AEE-9389-97943FA084DB}" type="pres">
      <dgm:prSet presAssocID="{C2511D7E-6D34-452D-B204-8528765A2050}" presName="hierRoot2" presStyleCnt="0">
        <dgm:presLayoutVars>
          <dgm:hierBranch/>
        </dgm:presLayoutVars>
      </dgm:prSet>
      <dgm:spPr/>
    </dgm:pt>
    <dgm:pt modelId="{60CC9334-1FD8-456A-98E2-908D5B8F17EC}" type="pres">
      <dgm:prSet presAssocID="{C2511D7E-6D34-452D-B204-8528765A2050}" presName="rootComposite" presStyleCnt="0"/>
      <dgm:spPr/>
    </dgm:pt>
    <dgm:pt modelId="{E7AE9574-F33D-4390-9FC7-5508ECFE8B98}" type="pres">
      <dgm:prSet presAssocID="{C2511D7E-6D34-452D-B204-8528765A2050}" presName="rootText" presStyleLbl="node4" presStyleIdx="5" presStyleCnt="17">
        <dgm:presLayoutVars>
          <dgm:chPref val="3"/>
        </dgm:presLayoutVars>
      </dgm:prSet>
      <dgm:spPr/>
    </dgm:pt>
    <dgm:pt modelId="{90B8E378-88EA-4EE5-AAB9-4149B921FEC0}" type="pres">
      <dgm:prSet presAssocID="{C2511D7E-6D34-452D-B204-8528765A2050}" presName="rootConnector" presStyleLbl="node4" presStyleIdx="5" presStyleCnt="17"/>
      <dgm:spPr/>
    </dgm:pt>
    <dgm:pt modelId="{557E482A-77B2-4E17-B6A5-B015903E775F}" type="pres">
      <dgm:prSet presAssocID="{C2511D7E-6D34-452D-B204-8528765A2050}" presName="hierChild4" presStyleCnt="0"/>
      <dgm:spPr/>
    </dgm:pt>
    <dgm:pt modelId="{90750DB3-219F-4ED2-B38C-C6D431441853}" type="pres">
      <dgm:prSet presAssocID="{DA0AD10E-F24F-464E-B2C6-ACB78F3A0A8C}" presName="Name35" presStyleLbl="parChTrans1D4" presStyleIdx="6" presStyleCnt="17"/>
      <dgm:spPr/>
    </dgm:pt>
    <dgm:pt modelId="{B68BE6C8-9718-4F68-8F57-FB97B56AC764}" type="pres">
      <dgm:prSet presAssocID="{AA3936C2-4BB3-4C9D-A699-D54D089FE445}" presName="hierRoot2" presStyleCnt="0">
        <dgm:presLayoutVars>
          <dgm:hierBranch val="init"/>
        </dgm:presLayoutVars>
      </dgm:prSet>
      <dgm:spPr/>
    </dgm:pt>
    <dgm:pt modelId="{DA92358B-392D-40E8-A681-A694236DE954}" type="pres">
      <dgm:prSet presAssocID="{AA3936C2-4BB3-4C9D-A699-D54D089FE445}" presName="rootComposite" presStyleCnt="0"/>
      <dgm:spPr/>
    </dgm:pt>
    <dgm:pt modelId="{9B4AF4E3-6417-4790-A456-632826A43A6A}" type="pres">
      <dgm:prSet presAssocID="{AA3936C2-4BB3-4C9D-A699-D54D089FE445}" presName="rootText" presStyleLbl="node4" presStyleIdx="6" presStyleCnt="17" custScaleY="37865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4E016E3-B934-4885-9057-119D3CF0F0C7}" type="pres">
      <dgm:prSet presAssocID="{AA3936C2-4BB3-4C9D-A699-D54D089FE445}" presName="rootConnector" presStyleLbl="node4" presStyleIdx="6" presStyleCnt="17"/>
      <dgm:spPr/>
    </dgm:pt>
    <dgm:pt modelId="{8CFB9002-4E80-4465-95FF-AD46180D6A59}" type="pres">
      <dgm:prSet presAssocID="{AA3936C2-4BB3-4C9D-A699-D54D089FE445}" presName="hierChild4" presStyleCnt="0"/>
      <dgm:spPr/>
    </dgm:pt>
    <dgm:pt modelId="{8FF3501B-B02C-45F8-9B73-24FD03849A26}" type="pres">
      <dgm:prSet presAssocID="{AA3936C2-4BB3-4C9D-A699-D54D089FE445}" presName="hierChild5" presStyleCnt="0"/>
      <dgm:spPr/>
    </dgm:pt>
    <dgm:pt modelId="{D9806C2B-48EC-49FB-A959-8AE9C23273E5}" type="pres">
      <dgm:prSet presAssocID="{C2511D7E-6D34-452D-B204-8528765A2050}" presName="hierChild5" presStyleCnt="0"/>
      <dgm:spPr/>
    </dgm:pt>
    <dgm:pt modelId="{B27AA30A-F17E-43D8-9A7A-BF061F89E61F}" type="pres">
      <dgm:prSet presAssocID="{3490415D-C458-4990-95B7-1B2538A55C51}" presName="hierChild5" presStyleCnt="0"/>
      <dgm:spPr/>
    </dgm:pt>
    <dgm:pt modelId="{35F231A3-2B41-4AB4-8368-2B1E23416478}" type="pres">
      <dgm:prSet presAssocID="{B2FB0B23-4F0C-4C1C-BB67-6D5BFB3D8683}" presName="Name35" presStyleLbl="parChTrans1D3" presStyleIdx="2" presStyleCnt="4"/>
      <dgm:spPr/>
    </dgm:pt>
    <dgm:pt modelId="{5D02D303-1B1F-4F40-B253-742F7CAE40E6}" type="pres">
      <dgm:prSet presAssocID="{0C0B7A89-A03C-4DBB-9E0D-39B27C787DB6}" presName="hierRoot2" presStyleCnt="0">
        <dgm:presLayoutVars>
          <dgm:hierBranch/>
        </dgm:presLayoutVars>
      </dgm:prSet>
      <dgm:spPr/>
    </dgm:pt>
    <dgm:pt modelId="{AAE007EE-6556-456D-B65D-59A649E51435}" type="pres">
      <dgm:prSet presAssocID="{0C0B7A89-A03C-4DBB-9E0D-39B27C787DB6}" presName="rootComposite" presStyleCnt="0"/>
      <dgm:spPr/>
    </dgm:pt>
    <dgm:pt modelId="{05F095E2-B6C5-44C7-8CA1-5FDB61AA8E6A}" type="pres">
      <dgm:prSet presAssocID="{0C0B7A89-A03C-4DBB-9E0D-39B27C787DB6}" presName="rootText" presStyleLbl="node3" presStyleIdx="2" presStyleCnt="4" custScaleY="170684">
        <dgm:presLayoutVars>
          <dgm:chPref val="3"/>
        </dgm:presLayoutVars>
      </dgm:prSet>
      <dgm:spPr/>
    </dgm:pt>
    <dgm:pt modelId="{31DABD78-A64E-4039-97F2-DFFB9603B32D}" type="pres">
      <dgm:prSet presAssocID="{0C0B7A89-A03C-4DBB-9E0D-39B27C787DB6}" presName="rootConnector" presStyleLbl="node3" presStyleIdx="2" presStyleCnt="4"/>
      <dgm:spPr/>
    </dgm:pt>
    <dgm:pt modelId="{D9590FA8-AC0B-43D7-8319-4D0179ADA194}" type="pres">
      <dgm:prSet presAssocID="{0C0B7A89-A03C-4DBB-9E0D-39B27C787DB6}" presName="hierChild4" presStyleCnt="0"/>
      <dgm:spPr/>
    </dgm:pt>
    <dgm:pt modelId="{B8231A16-DE66-40E6-A196-24D6B41A1A49}" type="pres">
      <dgm:prSet presAssocID="{9CA165EC-ECF0-498B-9CD6-BC868349FE0B}" presName="Name35" presStyleLbl="parChTrans1D4" presStyleIdx="7" presStyleCnt="17"/>
      <dgm:spPr/>
    </dgm:pt>
    <dgm:pt modelId="{93DE6C02-782D-4C6E-9689-9A9821B9A96A}" type="pres">
      <dgm:prSet presAssocID="{536477A5-2D7E-4451-A07B-637CDD22CD08}" presName="hierRoot2" presStyleCnt="0">
        <dgm:presLayoutVars>
          <dgm:hierBranch/>
        </dgm:presLayoutVars>
      </dgm:prSet>
      <dgm:spPr/>
    </dgm:pt>
    <dgm:pt modelId="{9367E3D7-6FA9-4D1C-8D70-7ED809A50D8C}" type="pres">
      <dgm:prSet presAssocID="{536477A5-2D7E-4451-A07B-637CDD22CD08}" presName="rootComposite" presStyleCnt="0"/>
      <dgm:spPr/>
    </dgm:pt>
    <dgm:pt modelId="{50BBE1F8-2ADA-4777-9D2E-9B6B91D2130D}" type="pres">
      <dgm:prSet presAssocID="{536477A5-2D7E-4451-A07B-637CDD22CD08}" presName="rootText" presStyleLbl="node4" presStyleIdx="7" presStyleCnt="17">
        <dgm:presLayoutVars>
          <dgm:chPref val="3"/>
        </dgm:presLayoutVars>
      </dgm:prSet>
      <dgm:spPr/>
    </dgm:pt>
    <dgm:pt modelId="{D1FE6A85-C335-4F92-AF31-7D329C2C823A}" type="pres">
      <dgm:prSet presAssocID="{536477A5-2D7E-4451-A07B-637CDD22CD08}" presName="rootConnector" presStyleLbl="node4" presStyleIdx="7" presStyleCnt="17"/>
      <dgm:spPr/>
    </dgm:pt>
    <dgm:pt modelId="{5DE35403-8C61-4D37-82AA-27E3B1B9D688}" type="pres">
      <dgm:prSet presAssocID="{536477A5-2D7E-4451-A07B-637CDD22CD08}" presName="hierChild4" presStyleCnt="0"/>
      <dgm:spPr/>
    </dgm:pt>
    <dgm:pt modelId="{895A28AD-21AE-4587-94B1-250F573F415E}" type="pres">
      <dgm:prSet presAssocID="{88A11FD7-1809-4F40-9035-54738F2500DA}" presName="Name35" presStyleLbl="parChTrans1D4" presStyleIdx="8" presStyleCnt="17"/>
      <dgm:spPr/>
    </dgm:pt>
    <dgm:pt modelId="{117F4594-7843-4516-B985-DDDF6380DF4B}" type="pres">
      <dgm:prSet presAssocID="{3DBA6996-B271-454E-8AED-906F5B747410}" presName="hierRoot2" presStyleCnt="0">
        <dgm:presLayoutVars>
          <dgm:hierBranch val="init"/>
        </dgm:presLayoutVars>
      </dgm:prSet>
      <dgm:spPr/>
    </dgm:pt>
    <dgm:pt modelId="{E59CCE7A-523D-4B9A-B564-6BFE34EE77BA}" type="pres">
      <dgm:prSet presAssocID="{3DBA6996-B271-454E-8AED-906F5B747410}" presName="rootComposite" presStyleCnt="0"/>
      <dgm:spPr/>
    </dgm:pt>
    <dgm:pt modelId="{00A1C15E-8C79-4F20-9387-6DAA228E52AE}" type="pres">
      <dgm:prSet presAssocID="{3DBA6996-B271-454E-8AED-906F5B747410}" presName="rootText" presStyleLbl="node4" presStyleIdx="8" presStyleCnt="17" custScaleY="34583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406B8C9-2E13-4D21-BE26-E524840E9ED9}" type="pres">
      <dgm:prSet presAssocID="{3DBA6996-B271-454E-8AED-906F5B747410}" presName="rootConnector" presStyleLbl="node4" presStyleIdx="8" presStyleCnt="17"/>
      <dgm:spPr/>
    </dgm:pt>
    <dgm:pt modelId="{45AC8200-5FB0-47DC-81C6-D2769F7FAF15}" type="pres">
      <dgm:prSet presAssocID="{3DBA6996-B271-454E-8AED-906F5B747410}" presName="hierChild4" presStyleCnt="0"/>
      <dgm:spPr/>
    </dgm:pt>
    <dgm:pt modelId="{059DDA2C-3E17-4171-9E01-87FC732253F1}" type="pres">
      <dgm:prSet presAssocID="{3DBA6996-B271-454E-8AED-906F5B747410}" presName="hierChild5" presStyleCnt="0"/>
      <dgm:spPr/>
    </dgm:pt>
    <dgm:pt modelId="{76D3E703-80E6-483D-9A0A-C2062429B41D}" type="pres">
      <dgm:prSet presAssocID="{536477A5-2D7E-4451-A07B-637CDD22CD08}" presName="hierChild5" presStyleCnt="0"/>
      <dgm:spPr/>
    </dgm:pt>
    <dgm:pt modelId="{D353BB48-2C64-4F81-BA1B-D6106B3F1B93}" type="pres">
      <dgm:prSet presAssocID="{39A5ACDF-87BA-45AC-9055-11F6D6ED47EB}" presName="Name35" presStyleLbl="parChTrans1D4" presStyleIdx="9" presStyleCnt="17"/>
      <dgm:spPr/>
    </dgm:pt>
    <dgm:pt modelId="{32A2C055-D27A-4014-B240-32821BE1B89C}" type="pres">
      <dgm:prSet presAssocID="{C7222CB1-600A-4506-8478-CAB1B9141D01}" presName="hierRoot2" presStyleCnt="0">
        <dgm:presLayoutVars>
          <dgm:hierBranch/>
        </dgm:presLayoutVars>
      </dgm:prSet>
      <dgm:spPr/>
    </dgm:pt>
    <dgm:pt modelId="{969F85AA-A107-478B-B16A-19D9A6589146}" type="pres">
      <dgm:prSet presAssocID="{C7222CB1-600A-4506-8478-CAB1B9141D01}" presName="rootComposite" presStyleCnt="0"/>
      <dgm:spPr/>
    </dgm:pt>
    <dgm:pt modelId="{DA68E5D4-53C6-4DB7-AEA9-1EE1627258AF}" type="pres">
      <dgm:prSet presAssocID="{C7222CB1-600A-4506-8478-CAB1B9141D01}" presName="rootText" presStyleLbl="node4" presStyleIdx="9" presStyleCnt="17">
        <dgm:presLayoutVars>
          <dgm:chPref val="3"/>
        </dgm:presLayoutVars>
      </dgm:prSet>
      <dgm:spPr/>
    </dgm:pt>
    <dgm:pt modelId="{4251C5BB-E2E0-4FFA-9C32-D914DD15777A}" type="pres">
      <dgm:prSet presAssocID="{C7222CB1-600A-4506-8478-CAB1B9141D01}" presName="rootConnector" presStyleLbl="node4" presStyleIdx="9" presStyleCnt="17"/>
      <dgm:spPr/>
    </dgm:pt>
    <dgm:pt modelId="{1159D2F3-0F87-443B-B64E-23ED3C46C3EA}" type="pres">
      <dgm:prSet presAssocID="{C7222CB1-600A-4506-8478-CAB1B9141D01}" presName="hierChild4" presStyleCnt="0"/>
      <dgm:spPr/>
    </dgm:pt>
    <dgm:pt modelId="{BFF41A65-A101-439E-AC29-BA3A3EEA1F20}" type="pres">
      <dgm:prSet presAssocID="{95C70736-73F6-40EE-8B4C-A18D4BDCB2FE}" presName="Name35" presStyleLbl="parChTrans1D4" presStyleIdx="10" presStyleCnt="17"/>
      <dgm:spPr/>
    </dgm:pt>
    <dgm:pt modelId="{7D883ECA-D628-455C-8380-C9CE6CE453DA}" type="pres">
      <dgm:prSet presAssocID="{2634C2AE-1052-495A-962C-24721A12EE54}" presName="hierRoot2" presStyleCnt="0">
        <dgm:presLayoutVars>
          <dgm:hierBranch val="init"/>
        </dgm:presLayoutVars>
      </dgm:prSet>
      <dgm:spPr/>
    </dgm:pt>
    <dgm:pt modelId="{14684F31-E634-4727-81E6-60ADF3BC11E3}" type="pres">
      <dgm:prSet presAssocID="{2634C2AE-1052-495A-962C-24721A12EE54}" presName="rootComposite" presStyleCnt="0"/>
      <dgm:spPr/>
    </dgm:pt>
    <dgm:pt modelId="{D2470E4F-F8C9-401D-9D12-AC903232CA2D}" type="pres">
      <dgm:prSet presAssocID="{2634C2AE-1052-495A-962C-24721A12EE54}" presName="rootText" presStyleLbl="node4" presStyleIdx="10" presStyleCnt="17" custScaleY="29788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C62B004-C529-4969-9569-DC18FBFF2DE1}" type="pres">
      <dgm:prSet presAssocID="{2634C2AE-1052-495A-962C-24721A12EE54}" presName="rootConnector" presStyleLbl="node4" presStyleIdx="10" presStyleCnt="17"/>
      <dgm:spPr/>
    </dgm:pt>
    <dgm:pt modelId="{495ED0E4-2124-4885-A848-77D621B5BE30}" type="pres">
      <dgm:prSet presAssocID="{2634C2AE-1052-495A-962C-24721A12EE54}" presName="hierChild4" presStyleCnt="0"/>
      <dgm:spPr/>
    </dgm:pt>
    <dgm:pt modelId="{3DF8A62F-CE42-4971-85DA-D6A57CD9AB50}" type="pres">
      <dgm:prSet presAssocID="{2634C2AE-1052-495A-962C-24721A12EE54}" presName="hierChild5" presStyleCnt="0"/>
      <dgm:spPr/>
    </dgm:pt>
    <dgm:pt modelId="{552408FD-7DF7-4D3C-8204-2D5AD0E683AE}" type="pres">
      <dgm:prSet presAssocID="{C7222CB1-600A-4506-8478-CAB1B9141D01}" presName="hierChild5" presStyleCnt="0"/>
      <dgm:spPr/>
    </dgm:pt>
    <dgm:pt modelId="{A258FF63-B52B-4492-A766-18C826A029CD}" type="pres">
      <dgm:prSet presAssocID="{5FF2CEEA-D2EB-4C8F-9FAD-963888A5CD58}" presName="Name35" presStyleLbl="parChTrans1D4" presStyleIdx="11" presStyleCnt="17"/>
      <dgm:spPr/>
    </dgm:pt>
    <dgm:pt modelId="{84606F6E-E355-45E9-B379-54A0B073DCB5}" type="pres">
      <dgm:prSet presAssocID="{8B38E35A-38D6-4255-B06C-DFEE1ECDCAEE}" presName="hierRoot2" presStyleCnt="0">
        <dgm:presLayoutVars>
          <dgm:hierBranch/>
        </dgm:presLayoutVars>
      </dgm:prSet>
      <dgm:spPr/>
    </dgm:pt>
    <dgm:pt modelId="{378CAFE6-BBB6-4F1E-8E8E-CB4C8EC379E6}" type="pres">
      <dgm:prSet presAssocID="{8B38E35A-38D6-4255-B06C-DFEE1ECDCAEE}" presName="rootComposite" presStyleCnt="0"/>
      <dgm:spPr/>
    </dgm:pt>
    <dgm:pt modelId="{57A15CF7-55AC-4C9D-AD8D-2B31EB365F1E}" type="pres">
      <dgm:prSet presAssocID="{8B38E35A-38D6-4255-B06C-DFEE1ECDCAEE}" presName="rootText" presStyleLbl="node4" presStyleIdx="11" presStyleCnt="1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4831015-A16F-4A1F-9632-FC6DB4D52F74}" type="pres">
      <dgm:prSet presAssocID="{8B38E35A-38D6-4255-B06C-DFEE1ECDCAEE}" presName="rootConnector" presStyleLbl="node4" presStyleIdx="11" presStyleCnt="17"/>
      <dgm:spPr/>
    </dgm:pt>
    <dgm:pt modelId="{063B9798-2635-4C7A-8CA6-C140C4BC0D5B}" type="pres">
      <dgm:prSet presAssocID="{8B38E35A-38D6-4255-B06C-DFEE1ECDCAEE}" presName="hierChild4" presStyleCnt="0"/>
      <dgm:spPr/>
    </dgm:pt>
    <dgm:pt modelId="{70562432-A623-4FD8-B0CA-2B5E2AA4C094}" type="pres">
      <dgm:prSet presAssocID="{C91005BE-BDCF-465F-AF1F-6EC88F9C34DE}" presName="Name35" presStyleLbl="parChTrans1D4" presStyleIdx="12" presStyleCnt="17"/>
      <dgm:spPr/>
    </dgm:pt>
    <dgm:pt modelId="{FDB7AAFB-B013-4FD3-9659-950702153010}" type="pres">
      <dgm:prSet presAssocID="{BF8E6D4E-7529-4A6E-97E6-736D0E4B7A12}" presName="hierRoot2" presStyleCnt="0">
        <dgm:presLayoutVars>
          <dgm:hierBranch val="init"/>
        </dgm:presLayoutVars>
      </dgm:prSet>
      <dgm:spPr/>
    </dgm:pt>
    <dgm:pt modelId="{9A060B39-1E2F-4D70-A5DA-DAE693DEB6D0}" type="pres">
      <dgm:prSet presAssocID="{BF8E6D4E-7529-4A6E-97E6-736D0E4B7A12}" presName="rootComposite" presStyleCnt="0"/>
      <dgm:spPr/>
    </dgm:pt>
    <dgm:pt modelId="{46AFB4C5-FCC4-42EA-8834-647097B6175F}" type="pres">
      <dgm:prSet presAssocID="{BF8E6D4E-7529-4A6E-97E6-736D0E4B7A12}" presName="rootText" presStyleLbl="node4" presStyleIdx="12" presStyleCnt="17" custScaleY="3458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5522631-7E5B-4307-9A6E-93BF9AB1DA75}" type="pres">
      <dgm:prSet presAssocID="{BF8E6D4E-7529-4A6E-97E6-736D0E4B7A12}" presName="rootConnector" presStyleLbl="node4" presStyleIdx="12" presStyleCnt="17"/>
      <dgm:spPr/>
    </dgm:pt>
    <dgm:pt modelId="{640FCB58-7B40-4DD6-B295-4CFC3FC38D42}" type="pres">
      <dgm:prSet presAssocID="{BF8E6D4E-7529-4A6E-97E6-736D0E4B7A12}" presName="hierChild4" presStyleCnt="0"/>
      <dgm:spPr/>
    </dgm:pt>
    <dgm:pt modelId="{56158AA7-FC63-4303-B39F-0691404E76AC}" type="pres">
      <dgm:prSet presAssocID="{BF8E6D4E-7529-4A6E-97E6-736D0E4B7A12}" presName="hierChild5" presStyleCnt="0"/>
      <dgm:spPr/>
    </dgm:pt>
    <dgm:pt modelId="{9C873FCF-0B39-4CAA-AE03-BEE75EE44355}" type="pres">
      <dgm:prSet presAssocID="{8B38E35A-38D6-4255-B06C-DFEE1ECDCAEE}" presName="hierChild5" presStyleCnt="0"/>
      <dgm:spPr/>
    </dgm:pt>
    <dgm:pt modelId="{F8C381D2-6704-4FDE-B452-020EE9E1E1F2}" type="pres">
      <dgm:prSet presAssocID="{0C0B7A89-A03C-4DBB-9E0D-39B27C787DB6}" presName="hierChild5" presStyleCnt="0"/>
      <dgm:spPr/>
    </dgm:pt>
    <dgm:pt modelId="{8F305713-9F1A-4E2B-AEE8-624F5B4D67E8}" type="pres">
      <dgm:prSet presAssocID="{CAE411A5-DDD6-4326-ACEA-4AB3E78D6F26}" presName="Name35" presStyleLbl="parChTrans1D3" presStyleIdx="3" presStyleCnt="4"/>
      <dgm:spPr/>
    </dgm:pt>
    <dgm:pt modelId="{991CBA83-97A2-4EAB-8236-DBEF08278707}" type="pres">
      <dgm:prSet presAssocID="{673076AA-777A-4D39-BD68-925F68F4A7F4}" presName="hierRoot2" presStyleCnt="0">
        <dgm:presLayoutVars>
          <dgm:hierBranch/>
        </dgm:presLayoutVars>
      </dgm:prSet>
      <dgm:spPr/>
    </dgm:pt>
    <dgm:pt modelId="{D488BABF-FD6A-4F6A-A87C-552FCCD0E9AE}" type="pres">
      <dgm:prSet presAssocID="{673076AA-777A-4D39-BD68-925F68F4A7F4}" presName="rootComposite" presStyleCnt="0"/>
      <dgm:spPr/>
    </dgm:pt>
    <dgm:pt modelId="{4669C3A4-2EBF-4A90-9E28-E519AB9A870E}" type="pres">
      <dgm:prSet presAssocID="{673076AA-777A-4D39-BD68-925F68F4A7F4}" presName="rootText" presStyleLbl="node3" presStyleIdx="3" presStyleCnt="4" custScaleY="17068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06A00B6-C07A-4165-BCE1-5E39D74A7045}" type="pres">
      <dgm:prSet presAssocID="{673076AA-777A-4D39-BD68-925F68F4A7F4}" presName="rootConnector" presStyleLbl="node3" presStyleIdx="3" presStyleCnt="4"/>
      <dgm:spPr/>
    </dgm:pt>
    <dgm:pt modelId="{DCE800E4-697D-4F34-9B5A-8FE003E81ACE}" type="pres">
      <dgm:prSet presAssocID="{673076AA-777A-4D39-BD68-925F68F4A7F4}" presName="hierChild4" presStyleCnt="0"/>
      <dgm:spPr/>
    </dgm:pt>
    <dgm:pt modelId="{B007C00C-44FF-4BE3-AFAC-823402C120C3}" type="pres">
      <dgm:prSet presAssocID="{16F5B3A3-72D0-409E-86EB-D27354736EC8}" presName="Name35" presStyleLbl="parChTrans1D4" presStyleIdx="13" presStyleCnt="17"/>
      <dgm:spPr/>
    </dgm:pt>
    <dgm:pt modelId="{7480C2A3-59B9-4A8D-90F2-9AF9F59D426A}" type="pres">
      <dgm:prSet presAssocID="{BBD8EFAC-D268-4A2C-B6A9-8DDB6CD06835}" presName="hierRoot2" presStyleCnt="0">
        <dgm:presLayoutVars>
          <dgm:hierBranch/>
        </dgm:presLayoutVars>
      </dgm:prSet>
      <dgm:spPr/>
    </dgm:pt>
    <dgm:pt modelId="{481BE8C6-ADA6-492E-BC38-7C570AD0A7CF}" type="pres">
      <dgm:prSet presAssocID="{BBD8EFAC-D268-4A2C-B6A9-8DDB6CD06835}" presName="rootComposite" presStyleCnt="0"/>
      <dgm:spPr/>
    </dgm:pt>
    <dgm:pt modelId="{1EB15C4F-CE79-461D-B9A7-D5F9227AAD7E}" type="pres">
      <dgm:prSet presAssocID="{BBD8EFAC-D268-4A2C-B6A9-8DDB6CD06835}" presName="rootText" presStyleLbl="node4" presStyleIdx="13" presStyleCnt="17">
        <dgm:presLayoutVars>
          <dgm:chPref val="3"/>
        </dgm:presLayoutVars>
      </dgm:prSet>
      <dgm:spPr/>
    </dgm:pt>
    <dgm:pt modelId="{8EB42214-C59A-4BAB-8C2E-C39472DDBB6F}" type="pres">
      <dgm:prSet presAssocID="{BBD8EFAC-D268-4A2C-B6A9-8DDB6CD06835}" presName="rootConnector" presStyleLbl="node4" presStyleIdx="13" presStyleCnt="17"/>
      <dgm:spPr/>
    </dgm:pt>
    <dgm:pt modelId="{C6D09093-12FB-46DA-BEC0-22EDF109EF9C}" type="pres">
      <dgm:prSet presAssocID="{BBD8EFAC-D268-4A2C-B6A9-8DDB6CD06835}" presName="hierChild4" presStyleCnt="0"/>
      <dgm:spPr/>
    </dgm:pt>
    <dgm:pt modelId="{C0BA0FC4-2777-4825-8173-E892C57AAEF8}" type="pres">
      <dgm:prSet presAssocID="{0A1A629E-605B-4FB0-BDD5-8B6EC6633AE4}" presName="Name35" presStyleLbl="parChTrans1D4" presStyleIdx="14" presStyleCnt="17"/>
      <dgm:spPr/>
    </dgm:pt>
    <dgm:pt modelId="{113231A4-F650-43CD-9469-F77E706D0F06}" type="pres">
      <dgm:prSet presAssocID="{B24F7577-A898-4608-A16B-55DA719E6974}" presName="hierRoot2" presStyleCnt="0">
        <dgm:presLayoutVars>
          <dgm:hierBranch val="init"/>
        </dgm:presLayoutVars>
      </dgm:prSet>
      <dgm:spPr/>
    </dgm:pt>
    <dgm:pt modelId="{E6195C2F-045D-4B23-9348-414311503158}" type="pres">
      <dgm:prSet presAssocID="{B24F7577-A898-4608-A16B-55DA719E6974}" presName="rootComposite" presStyleCnt="0"/>
      <dgm:spPr/>
    </dgm:pt>
    <dgm:pt modelId="{9B72B0C2-6692-4ED2-B54D-B66C2259AA4E}" type="pres">
      <dgm:prSet presAssocID="{B24F7577-A898-4608-A16B-55DA719E6974}" presName="rootText" presStyleLbl="node4" presStyleIdx="14" presStyleCnt="17" custScaleY="29788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5C2D74D-2CD4-4C36-8E9F-BF33BE939C21}" type="pres">
      <dgm:prSet presAssocID="{B24F7577-A898-4608-A16B-55DA719E6974}" presName="rootConnector" presStyleLbl="node4" presStyleIdx="14" presStyleCnt="17"/>
      <dgm:spPr/>
    </dgm:pt>
    <dgm:pt modelId="{8EED67B5-9E65-48DE-A921-A11D422CBFAA}" type="pres">
      <dgm:prSet presAssocID="{B24F7577-A898-4608-A16B-55DA719E6974}" presName="hierChild4" presStyleCnt="0"/>
      <dgm:spPr/>
    </dgm:pt>
    <dgm:pt modelId="{B23B1DFB-3D64-415C-9C45-B76F81528308}" type="pres">
      <dgm:prSet presAssocID="{B24F7577-A898-4608-A16B-55DA719E6974}" presName="hierChild5" presStyleCnt="0"/>
      <dgm:spPr/>
    </dgm:pt>
    <dgm:pt modelId="{0E85A2FE-5E19-47F9-AB80-F94F94AEDBB2}" type="pres">
      <dgm:prSet presAssocID="{BBD8EFAC-D268-4A2C-B6A9-8DDB6CD06835}" presName="hierChild5" presStyleCnt="0"/>
      <dgm:spPr/>
    </dgm:pt>
    <dgm:pt modelId="{CCB49F3B-3D05-46AB-9851-9EB9B1AE9445}" type="pres">
      <dgm:prSet presAssocID="{502F70E8-11EC-4A75-8E63-E81945FBC629}" presName="Name35" presStyleLbl="parChTrans1D4" presStyleIdx="15" presStyleCnt="17"/>
      <dgm:spPr/>
    </dgm:pt>
    <dgm:pt modelId="{87FF0F6A-E36D-41E9-A1CA-A5E14567FA4A}" type="pres">
      <dgm:prSet presAssocID="{831A8C36-50AE-43A2-839C-CF05BC883DD6}" presName="hierRoot2" presStyleCnt="0">
        <dgm:presLayoutVars>
          <dgm:hierBranch/>
        </dgm:presLayoutVars>
      </dgm:prSet>
      <dgm:spPr/>
    </dgm:pt>
    <dgm:pt modelId="{21ECBD36-0158-4C8D-881A-8F5A4B9ED699}" type="pres">
      <dgm:prSet presAssocID="{831A8C36-50AE-43A2-839C-CF05BC883DD6}" presName="rootComposite" presStyleCnt="0"/>
      <dgm:spPr/>
    </dgm:pt>
    <dgm:pt modelId="{55DCA333-1AE3-4FAF-9433-BF345CD848C1}" type="pres">
      <dgm:prSet presAssocID="{831A8C36-50AE-43A2-839C-CF05BC883DD6}" presName="rootText" presStyleLbl="node4" presStyleIdx="15" presStyleCnt="1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B59CF-3DD2-4B62-B215-7458978153CB}" type="pres">
      <dgm:prSet presAssocID="{831A8C36-50AE-43A2-839C-CF05BC883DD6}" presName="rootConnector" presStyleLbl="node4" presStyleIdx="15" presStyleCnt="17"/>
      <dgm:spPr/>
    </dgm:pt>
    <dgm:pt modelId="{1DAC7832-094E-4C37-B6F7-3822AD10B5CE}" type="pres">
      <dgm:prSet presAssocID="{831A8C36-50AE-43A2-839C-CF05BC883DD6}" presName="hierChild4" presStyleCnt="0"/>
      <dgm:spPr/>
    </dgm:pt>
    <dgm:pt modelId="{35F6F495-5641-4D3D-ACFD-2542B57D2631}" type="pres">
      <dgm:prSet presAssocID="{90EF07DD-F4F7-47B0-8307-A01889146750}" presName="Name35" presStyleLbl="parChTrans1D4" presStyleIdx="16" presStyleCnt="17"/>
      <dgm:spPr/>
    </dgm:pt>
    <dgm:pt modelId="{AFCCBC91-53AF-4794-B7F7-C12664FB7B74}" type="pres">
      <dgm:prSet presAssocID="{E0BB55B3-873E-4F9B-8973-D2FC36F6B5E8}" presName="hierRoot2" presStyleCnt="0">
        <dgm:presLayoutVars>
          <dgm:hierBranch val="init"/>
        </dgm:presLayoutVars>
      </dgm:prSet>
      <dgm:spPr/>
    </dgm:pt>
    <dgm:pt modelId="{C2E65B9C-9378-465B-AA08-CFEC40FF128D}" type="pres">
      <dgm:prSet presAssocID="{E0BB55B3-873E-4F9B-8973-D2FC36F6B5E8}" presName="rootComposite" presStyleCnt="0"/>
      <dgm:spPr/>
    </dgm:pt>
    <dgm:pt modelId="{DF577A4D-044F-4E84-AF6A-7D23952DE7CF}" type="pres">
      <dgm:prSet presAssocID="{E0BB55B3-873E-4F9B-8973-D2FC36F6B5E8}" presName="rootText" presStyleLbl="node4" presStyleIdx="16" presStyleCnt="17" custScaleY="297885">
        <dgm:presLayoutVars>
          <dgm:chPref val="3"/>
        </dgm:presLayoutVars>
      </dgm:prSet>
      <dgm:spPr/>
    </dgm:pt>
    <dgm:pt modelId="{1E086DAE-471F-405F-8208-EF92A12D60E5}" type="pres">
      <dgm:prSet presAssocID="{E0BB55B3-873E-4F9B-8973-D2FC36F6B5E8}" presName="rootConnector" presStyleLbl="node4" presStyleIdx="16" presStyleCnt="17"/>
      <dgm:spPr/>
    </dgm:pt>
    <dgm:pt modelId="{C6239EF0-B5DD-4CCB-8775-172CD990149C}" type="pres">
      <dgm:prSet presAssocID="{E0BB55B3-873E-4F9B-8973-D2FC36F6B5E8}" presName="hierChild4" presStyleCnt="0"/>
      <dgm:spPr/>
    </dgm:pt>
    <dgm:pt modelId="{4E498BB6-51DB-4E7C-B0BA-FF1E8C96A4A8}" type="pres">
      <dgm:prSet presAssocID="{E0BB55B3-873E-4F9B-8973-D2FC36F6B5E8}" presName="hierChild5" presStyleCnt="0"/>
      <dgm:spPr/>
    </dgm:pt>
    <dgm:pt modelId="{43CB9AA6-C9CC-4FDA-A8A3-EB46E12A9772}" type="pres">
      <dgm:prSet presAssocID="{831A8C36-50AE-43A2-839C-CF05BC883DD6}" presName="hierChild5" presStyleCnt="0"/>
      <dgm:spPr/>
    </dgm:pt>
    <dgm:pt modelId="{6F7D5C99-8830-431D-8416-1EFB17B69573}" type="pres">
      <dgm:prSet presAssocID="{673076AA-777A-4D39-BD68-925F68F4A7F4}" presName="hierChild5" presStyleCnt="0"/>
      <dgm:spPr/>
    </dgm:pt>
    <dgm:pt modelId="{AC536A63-F3DB-410D-9D6A-A708DECD6237}" type="pres">
      <dgm:prSet presAssocID="{00FA7C4C-9592-40D6-9311-7B2A878B26D8}" presName="hierChild5" presStyleCnt="0"/>
      <dgm:spPr/>
    </dgm:pt>
    <dgm:pt modelId="{E93754F0-27FC-4640-AD98-E3A9BAA596CE}" type="pres">
      <dgm:prSet presAssocID="{51F054E1-EC93-4EB4-BB0D-B3C75039CAF2}" presName="Name35" presStyleLbl="parChTrans1D2" presStyleIdx="3" presStyleCnt="5"/>
      <dgm:spPr/>
    </dgm:pt>
    <dgm:pt modelId="{21F8E98E-B9FB-4DA4-B734-E765E18DFF22}" type="pres">
      <dgm:prSet presAssocID="{A1B8E0B5-16F1-464A-BB46-8818C40A0CD1}" presName="hierRoot2" presStyleCnt="0">
        <dgm:presLayoutVars>
          <dgm:hierBranch val="init"/>
        </dgm:presLayoutVars>
      </dgm:prSet>
      <dgm:spPr/>
    </dgm:pt>
    <dgm:pt modelId="{EB18BCB0-BEE3-48A0-A5B2-D0E8C5C80194}" type="pres">
      <dgm:prSet presAssocID="{A1B8E0B5-16F1-464A-BB46-8818C40A0CD1}" presName="rootComposite" presStyleCnt="0"/>
      <dgm:spPr/>
    </dgm:pt>
    <dgm:pt modelId="{C6A1E181-B4C7-4018-8990-7AF398F39CEA}" type="pres">
      <dgm:prSet presAssocID="{A1B8E0B5-16F1-464A-BB46-8818C40A0CD1}" presName="rootText" presStyleLbl="node2" presStyleIdx="3" presStyleCnt="5" custScaleY="17068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D2823BB-C50D-4A19-8D59-91952597C6A7}" type="pres">
      <dgm:prSet presAssocID="{A1B8E0B5-16F1-464A-BB46-8818C40A0CD1}" presName="rootConnector" presStyleLbl="node2" presStyleIdx="3" presStyleCnt="5"/>
      <dgm:spPr/>
    </dgm:pt>
    <dgm:pt modelId="{CA7F7742-3396-4338-9A31-28079DD1F901}" type="pres">
      <dgm:prSet presAssocID="{A1B8E0B5-16F1-464A-BB46-8818C40A0CD1}" presName="hierChild4" presStyleCnt="0"/>
      <dgm:spPr/>
    </dgm:pt>
    <dgm:pt modelId="{87BF0913-3B8E-4E04-978D-BEF72746A5EB}" type="pres">
      <dgm:prSet presAssocID="{A1B8E0B5-16F1-464A-BB46-8818C40A0CD1}" presName="hierChild5" presStyleCnt="0"/>
      <dgm:spPr/>
    </dgm:pt>
    <dgm:pt modelId="{F3190444-1BE4-4288-BE2A-B606FF1A4973}" type="pres">
      <dgm:prSet presAssocID="{3993FF4A-2CB2-4D92-990C-FA8CC16ABEBA}" presName="Name35" presStyleLbl="parChTrans1D2" presStyleIdx="4" presStyleCnt="5"/>
      <dgm:spPr/>
    </dgm:pt>
    <dgm:pt modelId="{97B0C88B-555C-4315-8D52-F21A4B6E61C3}" type="pres">
      <dgm:prSet presAssocID="{937C260B-328A-4C70-91BA-DCB5E49AB84A}" presName="hierRoot2" presStyleCnt="0">
        <dgm:presLayoutVars>
          <dgm:hierBranch val="init"/>
        </dgm:presLayoutVars>
      </dgm:prSet>
      <dgm:spPr/>
    </dgm:pt>
    <dgm:pt modelId="{371CACC3-68AB-47DF-BE1E-90D79F049B11}" type="pres">
      <dgm:prSet presAssocID="{937C260B-328A-4C70-91BA-DCB5E49AB84A}" presName="rootComposite" presStyleCnt="0"/>
      <dgm:spPr/>
    </dgm:pt>
    <dgm:pt modelId="{9A616120-43E4-4414-964C-3904574E727C}" type="pres">
      <dgm:prSet presAssocID="{937C260B-328A-4C70-91BA-DCB5E49AB84A}" presName="rootText" presStyleLbl="node2" presStyleIdx="4" presStyleCnt="5" custScaleY="170684">
        <dgm:presLayoutVars>
          <dgm:chPref val="3"/>
        </dgm:presLayoutVars>
      </dgm:prSet>
      <dgm:spPr/>
    </dgm:pt>
    <dgm:pt modelId="{97548774-87E3-4D12-B582-E690647B5349}" type="pres">
      <dgm:prSet presAssocID="{937C260B-328A-4C70-91BA-DCB5E49AB84A}" presName="rootConnector" presStyleLbl="node2" presStyleIdx="4" presStyleCnt="5"/>
      <dgm:spPr/>
    </dgm:pt>
    <dgm:pt modelId="{680A44E6-AE53-4129-9C91-DE39D5A80853}" type="pres">
      <dgm:prSet presAssocID="{937C260B-328A-4C70-91BA-DCB5E49AB84A}" presName="hierChild4" presStyleCnt="0"/>
      <dgm:spPr/>
    </dgm:pt>
    <dgm:pt modelId="{CCF33DFA-CF5A-456B-9318-F49F80B638E7}" type="pres">
      <dgm:prSet presAssocID="{937C260B-328A-4C70-91BA-DCB5E49AB84A}" presName="hierChild5" presStyleCnt="0"/>
      <dgm:spPr/>
    </dgm:pt>
    <dgm:pt modelId="{6EA3E3B1-49EE-4BC2-80FA-1B777A65F823}" type="pres">
      <dgm:prSet presAssocID="{68B6C642-68A8-48F8-9A81-5BEC9AF4F314}" presName="hierChild3" presStyleCnt="0"/>
      <dgm:spPr/>
    </dgm:pt>
  </dgm:ptLst>
  <dgm:cxnLst>
    <dgm:cxn modelId="{68742BAE-EABC-41FC-9212-0D938774E74B}" type="presOf" srcId="{BBD8EFAC-D268-4A2C-B6A9-8DDB6CD06835}" destId="{8EB42214-C59A-4BAB-8C2E-C39472DDBB6F}" srcOrd="1" destOrd="0" presId="urn:microsoft.com/office/officeart/2005/8/layout/orgChart1"/>
    <dgm:cxn modelId="{5A4005CF-45AD-411A-80F7-02BBED5F6177}" srcId="{68B6C642-68A8-48F8-9A81-5BEC9AF4F314}" destId="{937C260B-328A-4C70-91BA-DCB5E49AB84A}" srcOrd="4" destOrd="0" parTransId="{3993FF4A-2CB2-4D92-990C-FA8CC16ABEBA}" sibTransId="{C6235A7D-CA07-4E5B-98CC-025E512AA764}"/>
    <dgm:cxn modelId="{43C73474-B483-4A29-B7BC-09EA99037B2C}" type="presOf" srcId="{0A1A629E-605B-4FB0-BDD5-8B6EC6633AE4}" destId="{C0BA0FC4-2777-4825-8173-E892C57AAEF8}" srcOrd="0" destOrd="0" presId="urn:microsoft.com/office/officeart/2005/8/layout/orgChart1"/>
    <dgm:cxn modelId="{32F10C29-4F13-4753-8D94-59EE72C5DE61}" type="presOf" srcId="{A1B8E0B5-16F1-464A-BB46-8818C40A0CD1}" destId="{C6A1E181-B4C7-4018-8990-7AF398F39CEA}" srcOrd="0" destOrd="0" presId="urn:microsoft.com/office/officeart/2005/8/layout/orgChart1"/>
    <dgm:cxn modelId="{8817944A-3277-4C6D-827C-EA71BF737F89}" type="presOf" srcId="{00FA7C4C-9592-40D6-9311-7B2A878B26D8}" destId="{DB5F1166-23D3-4A05-972A-D52D1DC5C3C0}" srcOrd="1" destOrd="0" presId="urn:microsoft.com/office/officeart/2005/8/layout/orgChart1"/>
    <dgm:cxn modelId="{1B07026C-72E7-42FE-A0DA-ECC047F4E394}" type="presOf" srcId="{BEEA31AA-E8F5-4D65-AD6B-A4E8D0AAE502}" destId="{85BCDEEE-F492-448B-903F-E13BF52DC98C}" srcOrd="0" destOrd="0" presId="urn:microsoft.com/office/officeart/2005/8/layout/orgChart1"/>
    <dgm:cxn modelId="{13363694-1821-4529-814E-2A3EBD9780D9}" type="presOf" srcId="{A5D824C2-0C94-417F-A675-58EA4A004649}" destId="{395F72D0-A2CA-40A5-A0CE-6EC3D94F1BEB}" srcOrd="0" destOrd="0" presId="urn:microsoft.com/office/officeart/2005/8/layout/orgChart1"/>
    <dgm:cxn modelId="{F35D222D-817B-42BB-B183-B89ED6C797EA}" srcId="{00FA7C4C-9592-40D6-9311-7B2A878B26D8}" destId="{3490415D-C458-4990-95B7-1B2538A55C51}" srcOrd="1" destOrd="0" parTransId="{46FBC2C6-FD74-48C5-A4CC-5AA73CD91826}" sibTransId="{DCF15DB1-C2A7-40BB-BEC0-FFB556AA3703}"/>
    <dgm:cxn modelId="{6C3171E0-366F-4321-80BC-BABD9070C2F7}" type="presOf" srcId="{60FC2E59-3BF4-4560-B8C9-B0535019C408}" destId="{D92738C5-1C5A-48DF-AB76-71AEBF86395C}" srcOrd="0" destOrd="0" presId="urn:microsoft.com/office/officeart/2005/8/layout/orgChart1"/>
    <dgm:cxn modelId="{CF17D075-5C75-4B5F-A712-F01688D4723C}" srcId="{3490415D-C458-4990-95B7-1B2538A55C51}" destId="{6AC7DAFD-6D75-4469-B453-679DAFEE1A65}" srcOrd="1" destOrd="0" parTransId="{2E279DC2-5BF3-426B-AEFA-EA33A7D0BEB6}" sibTransId="{DE680981-2CD2-4866-AEE1-21816B96DFEA}"/>
    <dgm:cxn modelId="{29999A27-0E1B-422F-90D8-6041EDB9286F}" srcId="{C2511D7E-6D34-452D-B204-8528765A2050}" destId="{AA3936C2-4BB3-4C9D-A699-D54D089FE445}" srcOrd="0" destOrd="0" parTransId="{DA0AD10E-F24F-464E-B2C6-ACB78F3A0A8C}" sibTransId="{B723FBE6-E604-4BB9-A2D5-96B3B529018B}"/>
    <dgm:cxn modelId="{7A49C8BA-1FE5-41F1-A541-7CC31B8EC881}" type="presOf" srcId="{3490415D-C458-4990-95B7-1B2538A55C51}" destId="{576B432B-4126-47A4-9C59-D251F40D1E0C}" srcOrd="1" destOrd="0" presId="urn:microsoft.com/office/officeart/2005/8/layout/orgChart1"/>
    <dgm:cxn modelId="{EDE3BE95-F158-40A3-B76A-C13F4ACC5B2A}" type="presOf" srcId="{CAE411A5-DDD6-4326-ACEA-4AB3E78D6F26}" destId="{8F305713-9F1A-4E2B-AEE8-624F5B4D67E8}" srcOrd="0" destOrd="0" presId="urn:microsoft.com/office/officeart/2005/8/layout/orgChart1"/>
    <dgm:cxn modelId="{D679B60E-EF84-4E35-8A07-746ACD03E664}" type="presOf" srcId="{88A11FD7-1809-4F40-9035-54738F2500DA}" destId="{895A28AD-21AE-4587-94B1-250F573F415E}" srcOrd="0" destOrd="0" presId="urn:microsoft.com/office/officeart/2005/8/layout/orgChart1"/>
    <dgm:cxn modelId="{1A88A53F-F3B4-4160-9D94-1D4C5817969D}" type="presOf" srcId="{E0BB55B3-873E-4F9B-8973-D2FC36F6B5E8}" destId="{DF577A4D-044F-4E84-AF6A-7D23952DE7CF}" srcOrd="0" destOrd="0" presId="urn:microsoft.com/office/officeart/2005/8/layout/orgChart1"/>
    <dgm:cxn modelId="{11020E0F-EEA2-47C6-9192-D6A49FBACFA3}" type="presOf" srcId="{BBD8EFAC-D268-4A2C-B6A9-8DDB6CD06835}" destId="{1EB15C4F-CE79-461D-B9A7-D5F9227AAD7E}" srcOrd="0" destOrd="0" presId="urn:microsoft.com/office/officeart/2005/8/layout/orgChart1"/>
    <dgm:cxn modelId="{E3791E5E-707A-46AE-B24E-39E52A15A895}" type="presOf" srcId="{B24F7577-A898-4608-A16B-55DA719E6974}" destId="{F5C2D74D-2CD4-4C36-8E9F-BF33BE939C21}" srcOrd="1" destOrd="0" presId="urn:microsoft.com/office/officeart/2005/8/layout/orgChart1"/>
    <dgm:cxn modelId="{34232DEB-66F6-42EE-AE47-C20A43DF65FF}" type="presOf" srcId="{3490415D-C458-4990-95B7-1B2538A55C51}" destId="{C709C31D-C98B-418B-A3D2-A40EFD9353DF}" srcOrd="0" destOrd="0" presId="urn:microsoft.com/office/officeart/2005/8/layout/orgChart1"/>
    <dgm:cxn modelId="{E4CD475A-84E8-4EEE-98CA-0E6EC0C5274D}" type="presOf" srcId="{0DADCA7D-3DF5-4F8C-A66D-39C7551054A3}" destId="{9E024BB1-46C5-41DF-B8E7-5663C268AF2A}" srcOrd="0" destOrd="0" presId="urn:microsoft.com/office/officeart/2005/8/layout/orgChart1"/>
    <dgm:cxn modelId="{6E5ACDEE-1EB1-466A-AAE1-B0AFCC00CA47}" type="presOf" srcId="{0DADCA7D-3DF5-4F8C-A66D-39C7551054A3}" destId="{2EBDAB17-FAA5-4674-8509-E140076227CC}" srcOrd="1" destOrd="0" presId="urn:microsoft.com/office/officeart/2005/8/layout/orgChart1"/>
    <dgm:cxn modelId="{D8931F01-21EA-4A58-82B9-60602214A561}" type="presOf" srcId="{CD1A33A3-F290-4E88-B2D6-719280D998E0}" destId="{71C3EC0D-1A95-4616-9F03-DA7CAC8A4513}" srcOrd="0" destOrd="0" presId="urn:microsoft.com/office/officeart/2005/8/layout/orgChart1"/>
    <dgm:cxn modelId="{D5DF73F4-F2A6-4E36-A591-A269C1109C41}" type="presOf" srcId="{95C70736-73F6-40EE-8B4C-A18D4BDCB2FE}" destId="{BFF41A65-A101-439E-AC29-BA3A3EEA1F20}" srcOrd="0" destOrd="0" presId="urn:microsoft.com/office/officeart/2005/8/layout/orgChart1"/>
    <dgm:cxn modelId="{8E50A8CD-5F3D-42D8-8903-C40FCF00594E}" type="presOf" srcId="{2634C2AE-1052-495A-962C-24721A12EE54}" destId="{D2470E4F-F8C9-401D-9D12-AC903232CA2D}" srcOrd="0" destOrd="0" presId="urn:microsoft.com/office/officeart/2005/8/layout/orgChart1"/>
    <dgm:cxn modelId="{E3F539BC-4359-4117-9F7E-5B717AB19551}" type="presOf" srcId="{831A8C36-50AE-43A2-839C-CF05BC883DD6}" destId="{55DCA333-1AE3-4FAF-9433-BF345CD848C1}" srcOrd="0" destOrd="0" presId="urn:microsoft.com/office/officeart/2005/8/layout/orgChart1"/>
    <dgm:cxn modelId="{1AABDA05-1549-4D18-BD32-FAFFFF2B51C8}" type="presOf" srcId="{A1B8E0B5-16F1-464A-BB46-8818C40A0CD1}" destId="{BD2823BB-C50D-4A19-8D59-91952597C6A7}" srcOrd="1" destOrd="0" presId="urn:microsoft.com/office/officeart/2005/8/layout/orgChart1"/>
    <dgm:cxn modelId="{757D6631-F923-457E-8106-71163FC8A065}" type="presOf" srcId="{B8C3EAD2-EB78-4C80-9A95-CE4F28E04C40}" destId="{1238C70B-4135-49D1-AFF8-D4F5E0E52A5D}" srcOrd="0" destOrd="0" presId="urn:microsoft.com/office/officeart/2005/8/layout/orgChart1"/>
    <dgm:cxn modelId="{E7946EBF-D254-44A9-BEAA-17DB7002D5B3}" type="presOf" srcId="{CD1A33A3-F290-4E88-B2D6-719280D998E0}" destId="{3136BEB4-0AB2-4781-B329-8C4C5606F581}" srcOrd="1" destOrd="0" presId="urn:microsoft.com/office/officeart/2005/8/layout/orgChart1"/>
    <dgm:cxn modelId="{E9536C80-266D-47B1-B583-4113CA128FF9}" srcId="{831A8C36-50AE-43A2-839C-CF05BC883DD6}" destId="{E0BB55B3-873E-4F9B-8973-D2FC36F6B5E8}" srcOrd="0" destOrd="0" parTransId="{90EF07DD-F4F7-47B0-8307-A01889146750}" sibTransId="{79EA100D-2D1D-4F5D-ACA8-D844F8B6A0D9}"/>
    <dgm:cxn modelId="{B3A0D08E-ECAF-4060-9FC5-AECF7AD91062}" type="presOf" srcId="{46FBC2C6-FD74-48C5-A4CC-5AA73CD91826}" destId="{DDFA9784-0DA3-483C-B88A-6CB6D746EFD7}" srcOrd="0" destOrd="0" presId="urn:microsoft.com/office/officeart/2005/8/layout/orgChart1"/>
    <dgm:cxn modelId="{2D0416E8-ADDF-4844-B862-548F54882B86}" type="presOf" srcId="{0C0B7A89-A03C-4DBB-9E0D-39B27C787DB6}" destId="{05F095E2-B6C5-44C7-8CA1-5FDB61AA8E6A}" srcOrd="0" destOrd="0" presId="urn:microsoft.com/office/officeart/2005/8/layout/orgChart1"/>
    <dgm:cxn modelId="{5303D097-6328-4BEE-BD65-98BF5BFE7F92}" srcId="{0C0B7A89-A03C-4DBB-9E0D-39B27C787DB6}" destId="{536477A5-2D7E-4451-A07B-637CDD22CD08}" srcOrd="0" destOrd="0" parTransId="{9CA165EC-ECF0-498B-9CD6-BC868349FE0B}" sibTransId="{542FD719-A47E-4B0F-85FF-A2BB7378B12D}"/>
    <dgm:cxn modelId="{FEA74242-8B8B-43DA-BE7A-8B8B8E1F9C16}" srcId="{60FC2E59-3BF4-4560-B8C9-B0535019C408}" destId="{68B6C642-68A8-48F8-9A81-5BEC9AF4F314}" srcOrd="0" destOrd="0" parTransId="{9624D81E-B2C6-45D5-A0D2-0C45ADD4AD80}" sibTransId="{F1C6D0D5-B958-46B9-BF6B-C36D63FFFEDA}"/>
    <dgm:cxn modelId="{A9F4903E-6825-4AD0-8FFE-9F4FAA59D576}" type="presOf" srcId="{3DBA6996-B271-454E-8AED-906F5B747410}" destId="{8406B8C9-2E13-4D21-BE26-E524840E9ED9}" srcOrd="1" destOrd="0" presId="urn:microsoft.com/office/officeart/2005/8/layout/orgChart1"/>
    <dgm:cxn modelId="{A9046F2E-1300-4A91-83FB-EA0CBE5BA408}" type="presOf" srcId="{AA3936C2-4BB3-4C9D-A699-D54D089FE445}" destId="{9B4AF4E3-6417-4790-A456-632826A43A6A}" srcOrd="0" destOrd="0" presId="urn:microsoft.com/office/officeart/2005/8/layout/orgChart1"/>
    <dgm:cxn modelId="{91A7C1C2-6313-48F5-A6C4-34A190B6F0A9}" type="presOf" srcId="{68B6C642-68A8-48F8-9A81-5BEC9AF4F314}" destId="{5E1AF4AC-5F50-4536-93CC-AF2B56A7A765}" srcOrd="1" destOrd="0" presId="urn:microsoft.com/office/officeart/2005/8/layout/orgChart1"/>
    <dgm:cxn modelId="{E3DD3001-460A-4D9F-95CE-81D72FDD3AD1}" srcId="{68B6C642-68A8-48F8-9A81-5BEC9AF4F314}" destId="{75E7B1D1-CA4E-46E7-B283-B7DDF747A534}" srcOrd="0" destOrd="0" parTransId="{CCDD4D4D-C578-4352-9CD9-9E0959D7DF89}" sibTransId="{FD6712F9-A160-4D0C-91D1-B03C25F50E17}"/>
    <dgm:cxn modelId="{35EB2918-781F-4C75-A442-0F6FE1027DBE}" type="presOf" srcId="{C2511D7E-6D34-452D-B204-8528765A2050}" destId="{90B8E378-88EA-4EE5-AAB9-4149B921FEC0}" srcOrd="1" destOrd="0" presId="urn:microsoft.com/office/officeart/2005/8/layout/orgChart1"/>
    <dgm:cxn modelId="{610BF050-A232-4F42-9833-311E96A7EAAE}" type="presOf" srcId="{3993FF4A-2CB2-4D92-990C-FA8CC16ABEBA}" destId="{F3190444-1BE4-4288-BE2A-B606FF1A4973}" srcOrd="0" destOrd="0" presId="urn:microsoft.com/office/officeart/2005/8/layout/orgChart1"/>
    <dgm:cxn modelId="{5B8A88EF-9AA7-4FE8-B1DA-C70703D5180B}" type="presOf" srcId="{16F5B3A3-72D0-409E-86EB-D27354736EC8}" destId="{B007C00C-44FF-4BE3-AFAC-823402C120C3}" srcOrd="0" destOrd="0" presId="urn:microsoft.com/office/officeart/2005/8/layout/orgChart1"/>
    <dgm:cxn modelId="{195237C0-EB33-4D03-9E16-98BAFF831E09}" type="presOf" srcId="{673076AA-777A-4D39-BD68-925F68F4A7F4}" destId="{B06A00B6-C07A-4165-BCE1-5E39D74A7045}" srcOrd="1" destOrd="0" presId="urn:microsoft.com/office/officeart/2005/8/layout/orgChart1"/>
    <dgm:cxn modelId="{982A5CEE-C3B3-4ECD-9C9C-3DAC53805989}" srcId="{3490415D-C458-4990-95B7-1B2538A55C51}" destId="{C2511D7E-6D34-452D-B204-8528765A2050}" srcOrd="2" destOrd="0" parTransId="{CB31AC25-28B6-42BD-B375-C7CCEEBC7D74}" sibTransId="{551BEBCE-A07B-4D32-B7B6-5AF9E5894655}"/>
    <dgm:cxn modelId="{479A663A-B288-4679-8E93-680FD6343AA4}" type="presOf" srcId="{B2FB0B23-4F0C-4C1C-BB67-6D5BFB3D8683}" destId="{35F231A3-2B41-4AB4-8368-2B1E23416478}" srcOrd="0" destOrd="0" presId="urn:microsoft.com/office/officeart/2005/8/layout/orgChart1"/>
    <dgm:cxn modelId="{45FCDB47-0AFB-499F-9706-1A589EB28EE0}" type="presOf" srcId="{6459B9C2-8080-4066-A440-DB9B1D67C213}" destId="{8ADB702E-9D15-434E-B6E8-381AB09BD153}" srcOrd="0" destOrd="0" presId="urn:microsoft.com/office/officeart/2005/8/layout/orgChart1"/>
    <dgm:cxn modelId="{45C7CB8C-7023-4200-834E-71BDC616C77E}" type="presOf" srcId="{39A5ACDF-87BA-45AC-9055-11F6D6ED47EB}" destId="{D353BB48-2C64-4F81-BA1B-D6106B3F1B93}" srcOrd="0" destOrd="0" presId="urn:microsoft.com/office/officeart/2005/8/layout/orgChart1"/>
    <dgm:cxn modelId="{A5A7C5E0-87C9-4458-8A03-44FB768E0761}" srcId="{00FA7C4C-9592-40D6-9311-7B2A878B26D8}" destId="{673076AA-777A-4D39-BD68-925F68F4A7F4}" srcOrd="3" destOrd="0" parTransId="{CAE411A5-DDD6-4326-ACEA-4AB3E78D6F26}" sibTransId="{FF89D2C9-E53E-43BD-BFE9-5B987FFBF1DF}"/>
    <dgm:cxn modelId="{199668A6-E7DE-4D1B-9A0F-EC6A639C4619}" type="presOf" srcId="{75E7B1D1-CA4E-46E7-B283-B7DDF747A534}" destId="{D6825AA6-47D2-4C29-BCA1-2B03377144A3}" srcOrd="0" destOrd="0" presId="urn:microsoft.com/office/officeart/2005/8/layout/orgChart1"/>
    <dgm:cxn modelId="{5E6AFA8F-F657-4270-AE50-CF594A243224}" type="presOf" srcId="{5FF2CEEA-D2EB-4C8F-9FAD-963888A5CD58}" destId="{A258FF63-B52B-4492-A766-18C826A029CD}" srcOrd="0" destOrd="0" presId="urn:microsoft.com/office/officeart/2005/8/layout/orgChart1"/>
    <dgm:cxn modelId="{90448DA9-0727-413F-BEF4-5197C806F7D3}" srcId="{8B38E35A-38D6-4255-B06C-DFEE1ECDCAEE}" destId="{BF8E6D4E-7529-4A6E-97E6-736D0E4B7A12}" srcOrd="0" destOrd="0" parTransId="{C91005BE-BDCF-465F-AF1F-6EC88F9C34DE}" sibTransId="{656BC07D-3BEE-405B-8680-FD065FD440FB}"/>
    <dgm:cxn modelId="{74A26166-2BDE-4A3A-89D0-40B8184571D7}" type="presOf" srcId="{CB31AC25-28B6-42BD-B375-C7CCEEBC7D74}" destId="{288D8286-BDAC-4191-8D6C-9220EE20A65C}" srcOrd="0" destOrd="0" presId="urn:microsoft.com/office/officeart/2005/8/layout/orgChart1"/>
    <dgm:cxn modelId="{1731D3B3-5D7E-464C-AF04-0D63A8CF5884}" type="presOf" srcId="{AA3936C2-4BB3-4C9D-A699-D54D089FE445}" destId="{54E016E3-B934-4885-9057-119D3CF0F0C7}" srcOrd="1" destOrd="0" presId="urn:microsoft.com/office/officeart/2005/8/layout/orgChart1"/>
    <dgm:cxn modelId="{6C4EC079-8662-4ADB-B78B-32F13A2841EF}" type="presOf" srcId="{2E279DC2-5BF3-426B-AEFA-EA33A7D0BEB6}" destId="{02B5CB66-8475-4DBF-8A9D-B45F9EE3556E}" srcOrd="0" destOrd="0" presId="urn:microsoft.com/office/officeart/2005/8/layout/orgChart1"/>
    <dgm:cxn modelId="{78B7DCE3-5D93-40C7-B7C2-6555AF9A25D1}" type="presOf" srcId="{C2511D7E-6D34-452D-B204-8528765A2050}" destId="{E7AE9574-F33D-4390-9FC7-5508ECFE8B98}" srcOrd="0" destOrd="0" presId="urn:microsoft.com/office/officeart/2005/8/layout/orgChart1"/>
    <dgm:cxn modelId="{1566992C-F52E-4F31-BE70-BE64830E5950}" type="presOf" srcId="{00FA7C4C-9592-40D6-9311-7B2A878B26D8}" destId="{632EAA7A-48F3-445E-8FE3-F9692DD2818B}" srcOrd="0" destOrd="0" presId="urn:microsoft.com/office/officeart/2005/8/layout/orgChart1"/>
    <dgm:cxn modelId="{26002E29-C20A-4FA9-AE8B-3F0534184D67}" type="presOf" srcId="{8B38E35A-38D6-4255-B06C-DFEE1ECDCAEE}" destId="{54831015-A16F-4A1F-9632-FC6DB4D52F74}" srcOrd="1" destOrd="0" presId="urn:microsoft.com/office/officeart/2005/8/layout/orgChart1"/>
    <dgm:cxn modelId="{4B34CC51-8D56-413F-975F-036F31B7B9A2}" type="presOf" srcId="{BEEA31AA-E8F5-4D65-AD6B-A4E8D0AAE502}" destId="{5E60C901-3EC2-40DE-A7F6-785D4AF90FA9}" srcOrd="1" destOrd="0" presId="urn:microsoft.com/office/officeart/2005/8/layout/orgChart1"/>
    <dgm:cxn modelId="{1C546060-7117-4511-8F34-92A4407BCAD5}" srcId="{CD1A33A3-F290-4E88-B2D6-719280D998E0}" destId="{0DADCA7D-3DF5-4F8C-A66D-39C7551054A3}" srcOrd="0" destOrd="0" parTransId="{01C187A5-7914-412B-9CAD-D25B334B6226}" sibTransId="{EA5984CD-0C63-4A8D-B585-C23D393DF835}"/>
    <dgm:cxn modelId="{FE7D597E-6E9F-46AA-906F-14FB7088C6F8}" srcId="{673076AA-777A-4D39-BD68-925F68F4A7F4}" destId="{BBD8EFAC-D268-4A2C-B6A9-8DDB6CD06835}" srcOrd="0" destOrd="0" parTransId="{16F5B3A3-72D0-409E-86EB-D27354736EC8}" sibTransId="{1212AA24-8A08-465D-A740-A9B7E89D6060}"/>
    <dgm:cxn modelId="{25FBF7DD-46E5-47C0-8C40-83DF7467C8E7}" type="presOf" srcId="{C7222CB1-600A-4506-8478-CAB1B9141D01}" destId="{4251C5BB-E2E0-4FFA-9C32-D914DD15777A}" srcOrd="1" destOrd="0" presId="urn:microsoft.com/office/officeart/2005/8/layout/orgChart1"/>
    <dgm:cxn modelId="{674F56DE-B6F5-4AF1-BF8C-6B1135E210A4}" srcId="{C7222CB1-600A-4506-8478-CAB1B9141D01}" destId="{2634C2AE-1052-495A-962C-24721A12EE54}" srcOrd="0" destOrd="0" parTransId="{95C70736-73F6-40EE-8B4C-A18D4BDCB2FE}" sibTransId="{45DF6091-6D69-425F-9BEC-ECFF9170CCBA}"/>
    <dgm:cxn modelId="{74B23121-760A-41E3-B5DC-38CD80DC6CCF}" type="presOf" srcId="{087503DD-A3B0-4EC2-A180-3A2A845C5E5A}" destId="{C5C88D28-B31B-43B7-97F6-8967011949C3}" srcOrd="1" destOrd="0" presId="urn:microsoft.com/office/officeart/2005/8/layout/orgChart1"/>
    <dgm:cxn modelId="{9F22BEA3-A088-4A96-B81D-69316EE92D34}" type="presOf" srcId="{68B6C642-68A8-48F8-9A81-5BEC9AF4F314}" destId="{7F48AF26-4030-44EC-B2F8-23A74EE5D444}" srcOrd="0" destOrd="0" presId="urn:microsoft.com/office/officeart/2005/8/layout/orgChart1"/>
    <dgm:cxn modelId="{AD519557-0093-4B01-AF48-8BED3EB63313}" srcId="{673076AA-777A-4D39-BD68-925F68F4A7F4}" destId="{831A8C36-50AE-43A2-839C-CF05BC883DD6}" srcOrd="1" destOrd="0" parTransId="{502F70E8-11EC-4A75-8E63-E81945FBC629}" sibTransId="{1AFD2580-71FE-4E01-BD30-46B3B6EAB56C}"/>
    <dgm:cxn modelId="{E13AADBA-784E-4882-823A-116C299075CC}" type="presOf" srcId="{CCDD4D4D-C578-4352-9CD9-9E0959D7DF89}" destId="{83CB41CD-4659-4071-8CB3-391797173565}" srcOrd="0" destOrd="0" presId="urn:microsoft.com/office/officeart/2005/8/layout/orgChart1"/>
    <dgm:cxn modelId="{B38DC318-5477-4386-8D06-E934C81CB1B5}" type="presOf" srcId="{B24F7577-A898-4608-A16B-55DA719E6974}" destId="{9B72B0C2-6692-4ED2-B54D-B66C2259AA4E}" srcOrd="0" destOrd="0" presId="urn:microsoft.com/office/officeart/2005/8/layout/orgChart1"/>
    <dgm:cxn modelId="{32C371B3-A282-4864-85BB-A3F096028B70}" type="presOf" srcId="{DA0AD10E-F24F-464E-B2C6-ACB78F3A0A8C}" destId="{90750DB3-219F-4ED2-B38C-C6D431441853}" srcOrd="0" destOrd="0" presId="urn:microsoft.com/office/officeart/2005/8/layout/orgChart1"/>
    <dgm:cxn modelId="{1782FAEC-5B6C-4607-9B2D-9C68D1577C58}" srcId="{B8C3EAD2-EB78-4C80-9A95-CE4F28E04C40}" destId="{70F6469F-D77F-4BFA-96F6-242CF0E5CDCC}" srcOrd="0" destOrd="0" parTransId="{36E34E83-11EB-4AF8-A247-F8A3A9A70309}" sibTransId="{53A674A5-7CF2-407E-9729-2FBEF1CE064D}"/>
    <dgm:cxn modelId="{47D6964D-832A-4090-98CD-43A45DF81659}" srcId="{68B6C642-68A8-48F8-9A81-5BEC9AF4F314}" destId="{A1B8E0B5-16F1-464A-BB46-8818C40A0CD1}" srcOrd="3" destOrd="0" parTransId="{51F054E1-EC93-4EB4-BB0D-B3C75039CAF2}" sibTransId="{C08DD004-6809-45E4-AD58-723240BCBCD6}"/>
    <dgm:cxn modelId="{9574F45B-131D-4C1B-A463-1A17DAD61D9B}" type="presOf" srcId="{6AC7DAFD-6D75-4469-B453-679DAFEE1A65}" destId="{5B6F8E3D-AC94-4583-B172-230928785D3F}" srcOrd="0" destOrd="0" presId="urn:microsoft.com/office/officeart/2005/8/layout/orgChart1"/>
    <dgm:cxn modelId="{D64E9AD9-1900-495A-BD52-CC59F31016CE}" srcId="{BBD8EFAC-D268-4A2C-B6A9-8DDB6CD06835}" destId="{B24F7577-A898-4608-A16B-55DA719E6974}" srcOrd="0" destOrd="0" parTransId="{0A1A629E-605B-4FB0-BDD5-8B6EC6633AE4}" sibTransId="{29E9384B-66F0-447D-97A1-C7371E51A412}"/>
    <dgm:cxn modelId="{1F64FCEC-40F6-4193-9525-B837EDA5F17E}" type="presOf" srcId="{6AC7DAFD-6D75-4469-B453-679DAFEE1A65}" destId="{F6F7FF71-8C5B-44ED-A54C-FE43F59349E7}" srcOrd="1" destOrd="0" presId="urn:microsoft.com/office/officeart/2005/8/layout/orgChart1"/>
    <dgm:cxn modelId="{99E7474D-032F-4FA9-AB7E-22B22D619781}" type="presOf" srcId="{2634C2AE-1052-495A-962C-24721A12EE54}" destId="{1C62B004-C529-4969-9569-DC18FBFF2DE1}" srcOrd="1" destOrd="0" presId="urn:microsoft.com/office/officeart/2005/8/layout/orgChart1"/>
    <dgm:cxn modelId="{A13C3AB1-59BA-4070-BE9B-798EE1FDDE83}" type="presOf" srcId="{831A8C36-50AE-43A2-839C-CF05BC883DD6}" destId="{8BAB59CF-3DD2-4B62-B215-7458978153CB}" srcOrd="1" destOrd="0" presId="urn:microsoft.com/office/officeart/2005/8/layout/orgChart1"/>
    <dgm:cxn modelId="{57602591-6336-490D-97AC-8A4A512FFFC1}" type="presOf" srcId="{8B38E35A-38D6-4255-B06C-DFEE1ECDCAEE}" destId="{57A15CF7-55AC-4C9D-AD8D-2B31EB365F1E}" srcOrd="0" destOrd="0" presId="urn:microsoft.com/office/officeart/2005/8/layout/orgChart1"/>
    <dgm:cxn modelId="{7B75F006-BC08-4FFB-8709-900DA8DB2CA9}" type="presOf" srcId="{536477A5-2D7E-4451-A07B-637CDD22CD08}" destId="{50BBE1F8-2ADA-4777-9D2E-9B6B91D2130D}" srcOrd="0" destOrd="0" presId="urn:microsoft.com/office/officeart/2005/8/layout/orgChart1"/>
    <dgm:cxn modelId="{8360D29A-847F-42B1-9F4D-92B6FB97B789}" type="presOf" srcId="{C91005BE-BDCF-465F-AF1F-6EC88F9C34DE}" destId="{70562432-A623-4FD8-B0CA-2B5E2AA4C094}" srcOrd="0" destOrd="0" presId="urn:microsoft.com/office/officeart/2005/8/layout/orgChart1"/>
    <dgm:cxn modelId="{F4AC35EB-7CDB-4081-8507-0B4F1DEA1E88}" type="presOf" srcId="{536477A5-2D7E-4451-A07B-637CDD22CD08}" destId="{D1FE6A85-C335-4F92-AF31-7D329C2C823A}" srcOrd="1" destOrd="0" presId="urn:microsoft.com/office/officeart/2005/8/layout/orgChart1"/>
    <dgm:cxn modelId="{0CFC8E6C-6808-4D09-87EB-E0B8E3DF0358}" type="presOf" srcId="{9CA165EC-ECF0-498B-9CD6-BC868349FE0B}" destId="{B8231A16-DE66-40E6-A196-24D6B41A1A49}" srcOrd="0" destOrd="0" presId="urn:microsoft.com/office/officeart/2005/8/layout/orgChart1"/>
    <dgm:cxn modelId="{BECDB475-1502-433C-89D9-3114E9717FEC}" srcId="{0C0B7A89-A03C-4DBB-9E0D-39B27C787DB6}" destId="{8B38E35A-38D6-4255-B06C-DFEE1ECDCAEE}" srcOrd="2" destOrd="0" parTransId="{5FF2CEEA-D2EB-4C8F-9FAD-963888A5CD58}" sibTransId="{59D59B62-C7D2-42AA-86A9-B7C052D72847}"/>
    <dgm:cxn modelId="{475E32B9-21FD-4B0F-8406-107FEA4A30F7}" srcId="{68B6C642-68A8-48F8-9A81-5BEC9AF4F314}" destId="{087503DD-A3B0-4EC2-A180-3A2A845C5E5A}" srcOrd="1" destOrd="0" parTransId="{800DA876-1745-4661-A216-E96C77D9D9CA}" sibTransId="{5F729FDD-4BD9-4794-892E-E316A0A1FD46}"/>
    <dgm:cxn modelId="{FF6F80DE-E8D0-47BC-BD7A-37553D342E88}" type="presOf" srcId="{70F6469F-D77F-4BFA-96F6-242CF0E5CDCC}" destId="{AF8A197A-3A58-49F6-ABA1-158121F21E41}" srcOrd="0" destOrd="0" presId="urn:microsoft.com/office/officeart/2005/8/layout/orgChart1"/>
    <dgm:cxn modelId="{E2DA5E44-8B5A-47F4-9801-32A4DC6544B5}" type="presOf" srcId="{75E7B1D1-CA4E-46E7-B283-B7DDF747A534}" destId="{BDD3295E-2A6B-4CDA-84C1-0656ED7FBB6A}" srcOrd="1" destOrd="0" presId="urn:microsoft.com/office/officeart/2005/8/layout/orgChart1"/>
    <dgm:cxn modelId="{3EF9BC79-0505-4F53-A385-6FFC5127EE26}" type="presOf" srcId="{800DA876-1745-4661-A216-E96C77D9D9CA}" destId="{987F2D35-BBBF-4367-BB91-4F1D6D7D6D7A}" srcOrd="0" destOrd="0" presId="urn:microsoft.com/office/officeart/2005/8/layout/orgChart1"/>
    <dgm:cxn modelId="{FD68463E-E2D8-48E6-94D0-7A4F7CDE0ABD}" type="presOf" srcId="{0C0B7A89-A03C-4DBB-9E0D-39B27C787DB6}" destId="{31DABD78-A64E-4039-97F2-DFFB9603B32D}" srcOrd="1" destOrd="0" presId="urn:microsoft.com/office/officeart/2005/8/layout/orgChart1"/>
    <dgm:cxn modelId="{0F91D295-7D4A-4662-A8A7-345E49EFC051}" srcId="{3490415D-C458-4990-95B7-1B2538A55C51}" destId="{CD1A33A3-F290-4E88-B2D6-719280D998E0}" srcOrd="0" destOrd="0" parTransId="{EA6FEFE2-850E-4A80-B0F1-E6EE17273C4B}" sibTransId="{28F0C7C9-BBA0-436F-AC9D-2088225720F1}"/>
    <dgm:cxn modelId="{74D4424F-1FD0-4030-8E54-D099212687B4}" type="presOf" srcId="{E0BB55B3-873E-4F9B-8973-D2FC36F6B5E8}" destId="{1E086DAE-471F-405F-8208-EF92A12D60E5}" srcOrd="1" destOrd="0" presId="urn:microsoft.com/office/officeart/2005/8/layout/orgChart1"/>
    <dgm:cxn modelId="{05FB3C26-2AE8-4554-B17C-E0F20068CCEB}" type="presOf" srcId="{BF8E6D4E-7529-4A6E-97E6-736D0E4B7A12}" destId="{55522631-7E5B-4307-9A6E-93BF9AB1DA75}" srcOrd="1" destOrd="0" presId="urn:microsoft.com/office/officeart/2005/8/layout/orgChart1"/>
    <dgm:cxn modelId="{276AD8BC-F79A-43AE-AD22-1854DC4E910E}" srcId="{6AC7DAFD-6D75-4469-B453-679DAFEE1A65}" destId="{BEEA31AA-E8F5-4D65-AD6B-A4E8D0AAE502}" srcOrd="0" destOrd="0" parTransId="{6459B9C2-8080-4066-A440-DB9B1D67C213}" sibTransId="{0691DFED-EC98-4187-9C91-7352AE0D2211}"/>
    <dgm:cxn modelId="{E954D7C8-0E60-42D0-A79D-D4EDA45C7AF1}" srcId="{68B6C642-68A8-48F8-9A81-5BEC9AF4F314}" destId="{00FA7C4C-9592-40D6-9311-7B2A878B26D8}" srcOrd="2" destOrd="0" parTransId="{A5D824C2-0C94-417F-A675-58EA4A004649}" sibTransId="{8B85997E-0D79-4666-80C7-7CD9A29FA252}"/>
    <dgm:cxn modelId="{8CFE1DAB-5E99-4B06-9F09-2D0DFF9CC26A}" srcId="{00FA7C4C-9592-40D6-9311-7B2A878B26D8}" destId="{B8C3EAD2-EB78-4C80-9A95-CE4F28E04C40}" srcOrd="0" destOrd="0" parTransId="{51D7CAA2-C439-4499-A0B6-6FA5205EF1A6}" sibTransId="{B0E633CB-6DEF-47D8-AA96-EA59D332631C}"/>
    <dgm:cxn modelId="{8267C225-C783-40FE-B40C-DD540D2AA58C}" srcId="{536477A5-2D7E-4451-A07B-637CDD22CD08}" destId="{3DBA6996-B271-454E-8AED-906F5B747410}" srcOrd="0" destOrd="0" parTransId="{88A11FD7-1809-4F40-9035-54738F2500DA}" sibTransId="{010E1F3A-2ED5-4698-809C-F16C5135B40E}"/>
    <dgm:cxn modelId="{6B0301F7-A41E-49CA-BFAD-4496D9C8308A}" type="presOf" srcId="{90EF07DD-F4F7-47B0-8307-A01889146750}" destId="{35F6F495-5641-4D3D-ACFD-2542B57D2631}" srcOrd="0" destOrd="0" presId="urn:microsoft.com/office/officeart/2005/8/layout/orgChart1"/>
    <dgm:cxn modelId="{1EB466CC-B66D-46BF-B52A-ED871D12E8DD}" type="presOf" srcId="{70F6469F-D77F-4BFA-96F6-242CF0E5CDCC}" destId="{662BEB59-31C8-42F3-B874-C1397FC4EB82}" srcOrd="1" destOrd="0" presId="urn:microsoft.com/office/officeart/2005/8/layout/orgChart1"/>
    <dgm:cxn modelId="{F286145E-A1F3-4BBD-AD81-701F678B5947}" type="presOf" srcId="{BF8E6D4E-7529-4A6E-97E6-736D0E4B7A12}" destId="{46AFB4C5-FCC4-42EA-8834-647097B6175F}" srcOrd="0" destOrd="0" presId="urn:microsoft.com/office/officeart/2005/8/layout/orgChart1"/>
    <dgm:cxn modelId="{8C5515D1-F4DF-41D4-8A75-CD486BFE6E5C}" type="presOf" srcId="{36E34E83-11EB-4AF8-A247-F8A3A9A70309}" destId="{C7A8D3B2-1985-4656-A723-B4ACD76B503A}" srcOrd="0" destOrd="0" presId="urn:microsoft.com/office/officeart/2005/8/layout/orgChart1"/>
    <dgm:cxn modelId="{7199CA9D-5537-4066-B1ED-7E22A8F72591}" type="presOf" srcId="{C7222CB1-600A-4506-8478-CAB1B9141D01}" destId="{DA68E5D4-53C6-4DB7-AEA9-1EE1627258AF}" srcOrd="0" destOrd="0" presId="urn:microsoft.com/office/officeart/2005/8/layout/orgChart1"/>
    <dgm:cxn modelId="{C7F903EC-66C8-4979-851D-A716E4609261}" type="presOf" srcId="{01C187A5-7914-412B-9CAD-D25B334B6226}" destId="{F1FE525B-440D-4C78-BE48-08B82349FCD9}" srcOrd="0" destOrd="0" presId="urn:microsoft.com/office/officeart/2005/8/layout/orgChart1"/>
    <dgm:cxn modelId="{8BCFFD68-2634-49BF-BEE6-479020070662}" type="presOf" srcId="{B8C3EAD2-EB78-4C80-9A95-CE4F28E04C40}" destId="{AFAD17C4-33FB-4254-8E49-36E7F68453E1}" srcOrd="1" destOrd="0" presId="urn:microsoft.com/office/officeart/2005/8/layout/orgChart1"/>
    <dgm:cxn modelId="{EF2A010F-554A-4F5C-9177-44BC4B9BD627}" type="presOf" srcId="{EA6FEFE2-850E-4A80-B0F1-E6EE17273C4B}" destId="{BD71CF92-411F-40FE-A8C6-2F3CFEC1AEA7}" srcOrd="0" destOrd="0" presId="urn:microsoft.com/office/officeart/2005/8/layout/orgChart1"/>
    <dgm:cxn modelId="{B8325D3D-B602-41C7-B6C6-3D4A157804FE}" srcId="{0C0B7A89-A03C-4DBB-9E0D-39B27C787DB6}" destId="{C7222CB1-600A-4506-8478-CAB1B9141D01}" srcOrd="1" destOrd="0" parTransId="{39A5ACDF-87BA-45AC-9055-11F6D6ED47EB}" sibTransId="{C3C5AF4A-5A09-4FDA-A744-A89AE97EAF21}"/>
    <dgm:cxn modelId="{2703F7BC-F1C9-4190-B50A-BE3153E33C24}" srcId="{00FA7C4C-9592-40D6-9311-7B2A878B26D8}" destId="{0C0B7A89-A03C-4DBB-9E0D-39B27C787DB6}" srcOrd="2" destOrd="0" parTransId="{B2FB0B23-4F0C-4C1C-BB67-6D5BFB3D8683}" sibTransId="{219683E2-1C60-42E4-8B81-120B6644783B}"/>
    <dgm:cxn modelId="{756B52CA-03E6-424F-B948-1583191E81E7}" type="presOf" srcId="{51D7CAA2-C439-4499-A0B6-6FA5205EF1A6}" destId="{D3F7B020-BA95-413A-B73D-BDA1C7400B6C}" srcOrd="0" destOrd="0" presId="urn:microsoft.com/office/officeart/2005/8/layout/orgChart1"/>
    <dgm:cxn modelId="{DD5ACDA2-35B0-4AA4-8BEC-4BF4DA4DBAB1}" type="presOf" srcId="{937C260B-328A-4C70-91BA-DCB5E49AB84A}" destId="{9A616120-43E4-4414-964C-3904574E727C}" srcOrd="0" destOrd="0" presId="urn:microsoft.com/office/officeart/2005/8/layout/orgChart1"/>
    <dgm:cxn modelId="{DA7E6AEE-0FA7-4401-9C53-8522AD7E2E3B}" type="presOf" srcId="{3DBA6996-B271-454E-8AED-906F5B747410}" destId="{00A1C15E-8C79-4F20-9387-6DAA228E52AE}" srcOrd="0" destOrd="0" presId="urn:microsoft.com/office/officeart/2005/8/layout/orgChart1"/>
    <dgm:cxn modelId="{9541D6CA-8563-49DA-96B1-C627AEE98BCD}" type="presOf" srcId="{937C260B-328A-4C70-91BA-DCB5E49AB84A}" destId="{97548774-87E3-4D12-B582-E690647B5349}" srcOrd="1" destOrd="0" presId="urn:microsoft.com/office/officeart/2005/8/layout/orgChart1"/>
    <dgm:cxn modelId="{C825CD50-3481-4261-9371-D67F1DEA6F53}" type="presOf" srcId="{502F70E8-11EC-4A75-8E63-E81945FBC629}" destId="{CCB49F3B-3D05-46AB-9851-9EB9B1AE9445}" srcOrd="0" destOrd="0" presId="urn:microsoft.com/office/officeart/2005/8/layout/orgChart1"/>
    <dgm:cxn modelId="{11DB1BCA-19E2-42C8-AF4D-F92C9EEF9350}" type="presOf" srcId="{087503DD-A3B0-4EC2-A180-3A2A845C5E5A}" destId="{569FE664-AB83-489B-A016-CD3E5BCD9577}" srcOrd="0" destOrd="0" presId="urn:microsoft.com/office/officeart/2005/8/layout/orgChart1"/>
    <dgm:cxn modelId="{97E913FA-79E2-4066-ADEC-D8520B62C9B1}" type="presOf" srcId="{51F054E1-EC93-4EB4-BB0D-B3C75039CAF2}" destId="{E93754F0-27FC-4640-AD98-E3A9BAA596CE}" srcOrd="0" destOrd="0" presId="urn:microsoft.com/office/officeart/2005/8/layout/orgChart1"/>
    <dgm:cxn modelId="{46395432-A23F-4EDE-AFDA-AC69EEC24F5B}" type="presOf" srcId="{673076AA-777A-4D39-BD68-925F68F4A7F4}" destId="{4669C3A4-2EBF-4A90-9E28-E519AB9A870E}" srcOrd="0" destOrd="0" presId="urn:microsoft.com/office/officeart/2005/8/layout/orgChart1"/>
    <dgm:cxn modelId="{107E5009-5E48-481F-A97E-2A2243D71A04}" type="presParOf" srcId="{D92738C5-1C5A-48DF-AB76-71AEBF86395C}" destId="{05FC9DF2-9927-461D-BC7D-84B104BAB736}" srcOrd="0" destOrd="0" presId="urn:microsoft.com/office/officeart/2005/8/layout/orgChart1"/>
    <dgm:cxn modelId="{71011421-7D67-40F4-8A0E-292B3EC41F18}" type="presParOf" srcId="{05FC9DF2-9927-461D-BC7D-84B104BAB736}" destId="{E6CC632E-79C0-4509-82C6-E6A6699FA8AA}" srcOrd="0" destOrd="0" presId="urn:microsoft.com/office/officeart/2005/8/layout/orgChart1"/>
    <dgm:cxn modelId="{BB2CB178-21ED-4D5C-BA6A-C49F387D0D3A}" type="presParOf" srcId="{E6CC632E-79C0-4509-82C6-E6A6699FA8AA}" destId="{7F48AF26-4030-44EC-B2F8-23A74EE5D444}" srcOrd="0" destOrd="0" presId="urn:microsoft.com/office/officeart/2005/8/layout/orgChart1"/>
    <dgm:cxn modelId="{38690963-F066-429F-A551-D1EF39B7AE6C}" type="presParOf" srcId="{E6CC632E-79C0-4509-82C6-E6A6699FA8AA}" destId="{5E1AF4AC-5F50-4536-93CC-AF2B56A7A765}" srcOrd="1" destOrd="0" presId="urn:microsoft.com/office/officeart/2005/8/layout/orgChart1"/>
    <dgm:cxn modelId="{45AB4CE7-B436-4F33-B34E-C5774FF2FA45}" type="presParOf" srcId="{05FC9DF2-9927-461D-BC7D-84B104BAB736}" destId="{A75B5D77-AD67-4F49-AB2E-BBA11FBBBDEB}" srcOrd="1" destOrd="0" presId="urn:microsoft.com/office/officeart/2005/8/layout/orgChart1"/>
    <dgm:cxn modelId="{670040C5-7532-41D5-8E70-94641C94F47F}" type="presParOf" srcId="{A75B5D77-AD67-4F49-AB2E-BBA11FBBBDEB}" destId="{83CB41CD-4659-4071-8CB3-391797173565}" srcOrd="0" destOrd="0" presId="urn:microsoft.com/office/officeart/2005/8/layout/orgChart1"/>
    <dgm:cxn modelId="{8B94B4FD-3B3A-4E84-B990-A7796474E9FD}" type="presParOf" srcId="{A75B5D77-AD67-4F49-AB2E-BBA11FBBBDEB}" destId="{84C8EFD4-68E9-4108-AD12-17A995063878}" srcOrd="1" destOrd="0" presId="urn:microsoft.com/office/officeart/2005/8/layout/orgChart1"/>
    <dgm:cxn modelId="{77606501-BCF4-4BD6-9623-3DC7A57B5B4A}" type="presParOf" srcId="{84C8EFD4-68E9-4108-AD12-17A995063878}" destId="{059EBA42-3776-489E-AAB8-981867CD111F}" srcOrd="0" destOrd="0" presId="urn:microsoft.com/office/officeart/2005/8/layout/orgChart1"/>
    <dgm:cxn modelId="{6F6C1A29-4D26-44AF-B4A4-EDA870032499}" type="presParOf" srcId="{059EBA42-3776-489E-AAB8-981867CD111F}" destId="{D6825AA6-47D2-4C29-BCA1-2B03377144A3}" srcOrd="0" destOrd="0" presId="urn:microsoft.com/office/officeart/2005/8/layout/orgChart1"/>
    <dgm:cxn modelId="{863A1305-6155-48ED-A86B-2BF30631D06C}" type="presParOf" srcId="{059EBA42-3776-489E-AAB8-981867CD111F}" destId="{BDD3295E-2A6B-4CDA-84C1-0656ED7FBB6A}" srcOrd="1" destOrd="0" presId="urn:microsoft.com/office/officeart/2005/8/layout/orgChart1"/>
    <dgm:cxn modelId="{A1952BD5-2DDC-47BF-ACE5-9F36F56DA857}" type="presParOf" srcId="{84C8EFD4-68E9-4108-AD12-17A995063878}" destId="{099C5431-DF44-460F-A996-F207FB2C4241}" srcOrd="1" destOrd="0" presId="urn:microsoft.com/office/officeart/2005/8/layout/orgChart1"/>
    <dgm:cxn modelId="{BE16DAFC-93AA-43CF-BE87-1701F2ABE3A7}" type="presParOf" srcId="{84C8EFD4-68E9-4108-AD12-17A995063878}" destId="{282EF439-F27F-4960-AA4D-04B45028CB82}" srcOrd="2" destOrd="0" presId="urn:microsoft.com/office/officeart/2005/8/layout/orgChart1"/>
    <dgm:cxn modelId="{FF6E1AB1-5795-4596-896D-FB449EA8A544}" type="presParOf" srcId="{A75B5D77-AD67-4F49-AB2E-BBA11FBBBDEB}" destId="{987F2D35-BBBF-4367-BB91-4F1D6D7D6D7A}" srcOrd="2" destOrd="0" presId="urn:microsoft.com/office/officeart/2005/8/layout/orgChart1"/>
    <dgm:cxn modelId="{FED87F0B-32D3-4E1C-A34C-A23E60E6D45C}" type="presParOf" srcId="{A75B5D77-AD67-4F49-AB2E-BBA11FBBBDEB}" destId="{EA9B5A3B-7F2B-4289-94B6-D6CD8FB1F0E1}" srcOrd="3" destOrd="0" presId="urn:microsoft.com/office/officeart/2005/8/layout/orgChart1"/>
    <dgm:cxn modelId="{F877F70C-0FCB-4D4F-89ED-A1222DAB7607}" type="presParOf" srcId="{EA9B5A3B-7F2B-4289-94B6-D6CD8FB1F0E1}" destId="{9B020252-A7B1-460C-9EBF-260F4549AB66}" srcOrd="0" destOrd="0" presId="urn:microsoft.com/office/officeart/2005/8/layout/orgChart1"/>
    <dgm:cxn modelId="{6EF5AD69-6BD4-49DB-9D8F-7F207CD17F09}" type="presParOf" srcId="{9B020252-A7B1-460C-9EBF-260F4549AB66}" destId="{569FE664-AB83-489B-A016-CD3E5BCD9577}" srcOrd="0" destOrd="0" presId="urn:microsoft.com/office/officeart/2005/8/layout/orgChart1"/>
    <dgm:cxn modelId="{DF654A97-EE6C-409A-8937-559A88E994D4}" type="presParOf" srcId="{9B020252-A7B1-460C-9EBF-260F4549AB66}" destId="{C5C88D28-B31B-43B7-97F6-8967011949C3}" srcOrd="1" destOrd="0" presId="urn:microsoft.com/office/officeart/2005/8/layout/orgChart1"/>
    <dgm:cxn modelId="{E2275790-761B-482F-BD2B-8FE286A07F29}" type="presParOf" srcId="{EA9B5A3B-7F2B-4289-94B6-D6CD8FB1F0E1}" destId="{4ECD41CD-D471-4638-B622-11339F8E6FFC}" srcOrd="1" destOrd="0" presId="urn:microsoft.com/office/officeart/2005/8/layout/orgChart1"/>
    <dgm:cxn modelId="{3BCA0D8A-FE76-4812-B6F9-F7D7881FF3EF}" type="presParOf" srcId="{EA9B5A3B-7F2B-4289-94B6-D6CD8FB1F0E1}" destId="{6621416A-1FA2-4EEC-8D73-C5A22D9FE3AF}" srcOrd="2" destOrd="0" presId="urn:microsoft.com/office/officeart/2005/8/layout/orgChart1"/>
    <dgm:cxn modelId="{B7EB4258-9347-4687-9348-072F7B9AD953}" type="presParOf" srcId="{A75B5D77-AD67-4F49-AB2E-BBA11FBBBDEB}" destId="{395F72D0-A2CA-40A5-A0CE-6EC3D94F1BEB}" srcOrd="4" destOrd="0" presId="urn:microsoft.com/office/officeart/2005/8/layout/orgChart1"/>
    <dgm:cxn modelId="{CBBDAC20-116E-4768-BF06-59BAABE07538}" type="presParOf" srcId="{A75B5D77-AD67-4F49-AB2E-BBA11FBBBDEB}" destId="{D273568E-952F-4607-8767-0136ABB7CCAB}" srcOrd="5" destOrd="0" presId="urn:microsoft.com/office/officeart/2005/8/layout/orgChart1"/>
    <dgm:cxn modelId="{39E1342B-5110-4AF5-A2E4-64ED9AC93985}" type="presParOf" srcId="{D273568E-952F-4607-8767-0136ABB7CCAB}" destId="{13E48545-DFA8-4501-A1A2-98923CFA3796}" srcOrd="0" destOrd="0" presId="urn:microsoft.com/office/officeart/2005/8/layout/orgChart1"/>
    <dgm:cxn modelId="{051387D9-F3C9-4C16-A9A6-90AE57698671}" type="presParOf" srcId="{13E48545-DFA8-4501-A1A2-98923CFA3796}" destId="{632EAA7A-48F3-445E-8FE3-F9692DD2818B}" srcOrd="0" destOrd="0" presId="urn:microsoft.com/office/officeart/2005/8/layout/orgChart1"/>
    <dgm:cxn modelId="{2B0DC617-66EC-4E17-AA0C-4D071CA8C527}" type="presParOf" srcId="{13E48545-DFA8-4501-A1A2-98923CFA3796}" destId="{DB5F1166-23D3-4A05-972A-D52D1DC5C3C0}" srcOrd="1" destOrd="0" presId="urn:microsoft.com/office/officeart/2005/8/layout/orgChart1"/>
    <dgm:cxn modelId="{0CBFA176-3832-41B5-AC6D-639EB49523AF}" type="presParOf" srcId="{D273568E-952F-4607-8767-0136ABB7CCAB}" destId="{18A45A79-1F83-40C8-A8BC-9A423D7BD04E}" srcOrd="1" destOrd="0" presId="urn:microsoft.com/office/officeart/2005/8/layout/orgChart1"/>
    <dgm:cxn modelId="{B04A9F59-C15F-4424-A4A9-E2B572962A4E}" type="presParOf" srcId="{18A45A79-1F83-40C8-A8BC-9A423D7BD04E}" destId="{D3F7B020-BA95-413A-B73D-BDA1C7400B6C}" srcOrd="0" destOrd="0" presId="urn:microsoft.com/office/officeart/2005/8/layout/orgChart1"/>
    <dgm:cxn modelId="{E0855A28-5A36-4A9A-9C12-3284907CDDB8}" type="presParOf" srcId="{18A45A79-1F83-40C8-A8BC-9A423D7BD04E}" destId="{2CB33186-FAD5-4A37-8795-4209E0DD8C68}" srcOrd="1" destOrd="0" presId="urn:microsoft.com/office/officeart/2005/8/layout/orgChart1"/>
    <dgm:cxn modelId="{4C842B0B-4E53-4D75-8F4E-6A764D2E36E0}" type="presParOf" srcId="{2CB33186-FAD5-4A37-8795-4209E0DD8C68}" destId="{B9F9687C-3B0D-4FAF-B6D4-470EFCD1B266}" srcOrd="0" destOrd="0" presId="urn:microsoft.com/office/officeart/2005/8/layout/orgChart1"/>
    <dgm:cxn modelId="{CB2690F8-B496-4DBD-BF10-E2FDC4E5F29E}" type="presParOf" srcId="{B9F9687C-3B0D-4FAF-B6D4-470EFCD1B266}" destId="{1238C70B-4135-49D1-AFF8-D4F5E0E52A5D}" srcOrd="0" destOrd="0" presId="urn:microsoft.com/office/officeart/2005/8/layout/orgChart1"/>
    <dgm:cxn modelId="{C9A8E668-E96E-4D9D-9DCC-088D5AB178DF}" type="presParOf" srcId="{B9F9687C-3B0D-4FAF-B6D4-470EFCD1B266}" destId="{AFAD17C4-33FB-4254-8E49-36E7F68453E1}" srcOrd="1" destOrd="0" presId="urn:microsoft.com/office/officeart/2005/8/layout/orgChart1"/>
    <dgm:cxn modelId="{C87318A1-5C7F-42F2-9F7C-8C32A5576883}" type="presParOf" srcId="{2CB33186-FAD5-4A37-8795-4209E0DD8C68}" destId="{621EF7D6-EF9C-421F-A466-EF2652DEF4F5}" srcOrd="1" destOrd="0" presId="urn:microsoft.com/office/officeart/2005/8/layout/orgChart1"/>
    <dgm:cxn modelId="{683D0B69-1F5C-4234-A8C5-8DC7BD90B49D}" type="presParOf" srcId="{621EF7D6-EF9C-421F-A466-EF2652DEF4F5}" destId="{C7A8D3B2-1985-4656-A723-B4ACD76B503A}" srcOrd="0" destOrd="0" presId="urn:microsoft.com/office/officeart/2005/8/layout/orgChart1"/>
    <dgm:cxn modelId="{572D7923-DDC1-4C88-8D7D-99CB8B50A80C}" type="presParOf" srcId="{621EF7D6-EF9C-421F-A466-EF2652DEF4F5}" destId="{26DD6C91-D94D-46E1-9938-6E070A29F816}" srcOrd="1" destOrd="0" presId="urn:microsoft.com/office/officeart/2005/8/layout/orgChart1"/>
    <dgm:cxn modelId="{F074FC01-ABF0-4200-B26D-4323A537D188}" type="presParOf" srcId="{26DD6C91-D94D-46E1-9938-6E070A29F816}" destId="{FCE6B70B-E0F6-43AF-A730-6A40EB30F725}" srcOrd="0" destOrd="0" presId="urn:microsoft.com/office/officeart/2005/8/layout/orgChart1"/>
    <dgm:cxn modelId="{4812B1CF-E0E8-49EF-A1D4-F33E60E80E06}" type="presParOf" srcId="{FCE6B70B-E0F6-43AF-A730-6A40EB30F725}" destId="{AF8A197A-3A58-49F6-ABA1-158121F21E41}" srcOrd="0" destOrd="0" presId="urn:microsoft.com/office/officeart/2005/8/layout/orgChart1"/>
    <dgm:cxn modelId="{E196C4D8-F00D-4641-8714-2055F5FC45FE}" type="presParOf" srcId="{FCE6B70B-E0F6-43AF-A730-6A40EB30F725}" destId="{662BEB59-31C8-42F3-B874-C1397FC4EB82}" srcOrd="1" destOrd="0" presId="urn:microsoft.com/office/officeart/2005/8/layout/orgChart1"/>
    <dgm:cxn modelId="{75B1CE2C-D7A7-4F6B-AC8A-FF555F87E23C}" type="presParOf" srcId="{26DD6C91-D94D-46E1-9938-6E070A29F816}" destId="{DBF6EC4D-FB03-49A9-A947-E9DB15514EAE}" srcOrd="1" destOrd="0" presId="urn:microsoft.com/office/officeart/2005/8/layout/orgChart1"/>
    <dgm:cxn modelId="{CDDF59F1-B7D6-422A-BC8A-E33C4AB4C9FC}" type="presParOf" srcId="{26DD6C91-D94D-46E1-9938-6E070A29F816}" destId="{504B837A-5A43-4D23-981C-634578ECD065}" srcOrd="2" destOrd="0" presId="urn:microsoft.com/office/officeart/2005/8/layout/orgChart1"/>
    <dgm:cxn modelId="{AC433A6B-014E-4A40-B334-908E42DB7475}" type="presParOf" srcId="{2CB33186-FAD5-4A37-8795-4209E0DD8C68}" destId="{9DCFC8AE-4A2F-49EE-8D2E-666D006B8051}" srcOrd="2" destOrd="0" presId="urn:microsoft.com/office/officeart/2005/8/layout/orgChart1"/>
    <dgm:cxn modelId="{08BC9DB2-A517-451C-A311-DCCC85C1F1FB}" type="presParOf" srcId="{18A45A79-1F83-40C8-A8BC-9A423D7BD04E}" destId="{DDFA9784-0DA3-483C-B88A-6CB6D746EFD7}" srcOrd="2" destOrd="0" presId="urn:microsoft.com/office/officeart/2005/8/layout/orgChart1"/>
    <dgm:cxn modelId="{17F19739-BFCC-4C30-A7FF-43FFD9FFEBF5}" type="presParOf" srcId="{18A45A79-1F83-40C8-A8BC-9A423D7BD04E}" destId="{0A1F11D1-E225-48B5-9F33-48E61F8177B6}" srcOrd="3" destOrd="0" presId="urn:microsoft.com/office/officeart/2005/8/layout/orgChart1"/>
    <dgm:cxn modelId="{337FE3C3-A0A6-49FB-9A9C-22CCA035E316}" type="presParOf" srcId="{0A1F11D1-E225-48B5-9F33-48E61F8177B6}" destId="{121F4383-C75C-4341-BFDF-F693057ED464}" srcOrd="0" destOrd="0" presId="urn:microsoft.com/office/officeart/2005/8/layout/orgChart1"/>
    <dgm:cxn modelId="{8F89C29D-6B75-4370-8031-85F358393276}" type="presParOf" srcId="{121F4383-C75C-4341-BFDF-F693057ED464}" destId="{C709C31D-C98B-418B-A3D2-A40EFD9353DF}" srcOrd="0" destOrd="0" presId="urn:microsoft.com/office/officeart/2005/8/layout/orgChart1"/>
    <dgm:cxn modelId="{CDEEA1BE-644A-49A5-B7FC-59F2A4BC84E3}" type="presParOf" srcId="{121F4383-C75C-4341-BFDF-F693057ED464}" destId="{576B432B-4126-47A4-9C59-D251F40D1E0C}" srcOrd="1" destOrd="0" presId="urn:microsoft.com/office/officeart/2005/8/layout/orgChart1"/>
    <dgm:cxn modelId="{6B0C4EC8-13B7-4A0D-BCD6-861ABC516B93}" type="presParOf" srcId="{0A1F11D1-E225-48B5-9F33-48E61F8177B6}" destId="{122A49C3-24DA-4ED6-9B3A-F0368480644A}" srcOrd="1" destOrd="0" presId="urn:microsoft.com/office/officeart/2005/8/layout/orgChart1"/>
    <dgm:cxn modelId="{44DA9014-EEB0-4974-8FE0-0B4B624899AF}" type="presParOf" srcId="{122A49C3-24DA-4ED6-9B3A-F0368480644A}" destId="{BD71CF92-411F-40FE-A8C6-2F3CFEC1AEA7}" srcOrd="0" destOrd="0" presId="urn:microsoft.com/office/officeart/2005/8/layout/orgChart1"/>
    <dgm:cxn modelId="{45DC2E19-0D10-43F1-AD04-F7D3CC675981}" type="presParOf" srcId="{122A49C3-24DA-4ED6-9B3A-F0368480644A}" destId="{529B93CD-3DB3-45A6-9D2C-91A043204706}" srcOrd="1" destOrd="0" presId="urn:microsoft.com/office/officeart/2005/8/layout/orgChart1"/>
    <dgm:cxn modelId="{E3771DC5-EB3B-4828-AB70-5246848E3716}" type="presParOf" srcId="{529B93CD-3DB3-45A6-9D2C-91A043204706}" destId="{73CE4B35-DE2B-4F40-A6ED-21CBAAA1C570}" srcOrd="0" destOrd="0" presId="urn:microsoft.com/office/officeart/2005/8/layout/orgChart1"/>
    <dgm:cxn modelId="{6FBB4356-C175-4BD9-92DD-306245A64140}" type="presParOf" srcId="{73CE4B35-DE2B-4F40-A6ED-21CBAAA1C570}" destId="{71C3EC0D-1A95-4616-9F03-DA7CAC8A4513}" srcOrd="0" destOrd="0" presId="urn:microsoft.com/office/officeart/2005/8/layout/orgChart1"/>
    <dgm:cxn modelId="{1837E29A-CD27-43B7-9B52-7E1CF45B7BF6}" type="presParOf" srcId="{73CE4B35-DE2B-4F40-A6ED-21CBAAA1C570}" destId="{3136BEB4-0AB2-4781-B329-8C4C5606F581}" srcOrd="1" destOrd="0" presId="urn:microsoft.com/office/officeart/2005/8/layout/orgChart1"/>
    <dgm:cxn modelId="{6617E65A-3E8E-4BE8-9130-A18E9E624889}" type="presParOf" srcId="{529B93CD-3DB3-45A6-9D2C-91A043204706}" destId="{F93102BD-C7BA-4214-B7F5-780BAD0C67B8}" srcOrd="1" destOrd="0" presId="urn:microsoft.com/office/officeart/2005/8/layout/orgChart1"/>
    <dgm:cxn modelId="{CBF00A5A-54B8-4674-AE42-D2B6362A5212}" type="presParOf" srcId="{F93102BD-C7BA-4214-B7F5-780BAD0C67B8}" destId="{F1FE525B-440D-4C78-BE48-08B82349FCD9}" srcOrd="0" destOrd="0" presId="urn:microsoft.com/office/officeart/2005/8/layout/orgChart1"/>
    <dgm:cxn modelId="{D134C0FA-EBEE-4FF4-AC20-4249660A3BA6}" type="presParOf" srcId="{F93102BD-C7BA-4214-B7F5-780BAD0C67B8}" destId="{534EDCF9-CAEC-49CD-8AA4-68130D744177}" srcOrd="1" destOrd="0" presId="urn:microsoft.com/office/officeart/2005/8/layout/orgChart1"/>
    <dgm:cxn modelId="{4CEDE8CC-26BB-4E47-BBFA-73245F825637}" type="presParOf" srcId="{534EDCF9-CAEC-49CD-8AA4-68130D744177}" destId="{BB3CD3F4-9050-4F4F-9035-F80BCCC8823C}" srcOrd="0" destOrd="0" presId="urn:microsoft.com/office/officeart/2005/8/layout/orgChart1"/>
    <dgm:cxn modelId="{24621F91-53A4-41DD-B5E5-19BDA306EAE5}" type="presParOf" srcId="{BB3CD3F4-9050-4F4F-9035-F80BCCC8823C}" destId="{9E024BB1-46C5-41DF-B8E7-5663C268AF2A}" srcOrd="0" destOrd="0" presId="urn:microsoft.com/office/officeart/2005/8/layout/orgChart1"/>
    <dgm:cxn modelId="{82F90811-85D6-4060-AF17-96889E22F89D}" type="presParOf" srcId="{BB3CD3F4-9050-4F4F-9035-F80BCCC8823C}" destId="{2EBDAB17-FAA5-4674-8509-E140076227CC}" srcOrd="1" destOrd="0" presId="urn:microsoft.com/office/officeart/2005/8/layout/orgChart1"/>
    <dgm:cxn modelId="{A9E8DD16-BDD1-4120-B0D4-253389A67B08}" type="presParOf" srcId="{534EDCF9-CAEC-49CD-8AA4-68130D744177}" destId="{32FA6E87-68CB-426A-B9D5-495330006D7A}" srcOrd="1" destOrd="0" presId="urn:microsoft.com/office/officeart/2005/8/layout/orgChart1"/>
    <dgm:cxn modelId="{9D8DFFBB-6F58-46EE-9E2B-D4EAC71DF31D}" type="presParOf" srcId="{534EDCF9-CAEC-49CD-8AA4-68130D744177}" destId="{2B525979-3C43-4758-BC9B-89EEAF7236BB}" srcOrd="2" destOrd="0" presId="urn:microsoft.com/office/officeart/2005/8/layout/orgChart1"/>
    <dgm:cxn modelId="{14258EBC-AA09-4FE0-AA2D-C77012086156}" type="presParOf" srcId="{529B93CD-3DB3-45A6-9D2C-91A043204706}" destId="{41645CBE-9180-44CF-B273-A758C6FB51C2}" srcOrd="2" destOrd="0" presId="urn:microsoft.com/office/officeart/2005/8/layout/orgChart1"/>
    <dgm:cxn modelId="{9F45CEF4-2FB2-4B17-8860-2204D2467F73}" type="presParOf" srcId="{122A49C3-24DA-4ED6-9B3A-F0368480644A}" destId="{02B5CB66-8475-4DBF-8A9D-B45F9EE3556E}" srcOrd="2" destOrd="0" presId="urn:microsoft.com/office/officeart/2005/8/layout/orgChart1"/>
    <dgm:cxn modelId="{FFDB4FC3-3D93-4405-B1F0-016B6FE5494A}" type="presParOf" srcId="{122A49C3-24DA-4ED6-9B3A-F0368480644A}" destId="{08B3C0A2-CA72-4347-B38D-B372B5041739}" srcOrd="3" destOrd="0" presId="urn:microsoft.com/office/officeart/2005/8/layout/orgChart1"/>
    <dgm:cxn modelId="{AC58E7FD-879C-4537-A2A6-AD28F9D6D236}" type="presParOf" srcId="{08B3C0A2-CA72-4347-B38D-B372B5041739}" destId="{2F38407F-E326-4C66-8CA1-A5D6B318DDB1}" srcOrd="0" destOrd="0" presId="urn:microsoft.com/office/officeart/2005/8/layout/orgChart1"/>
    <dgm:cxn modelId="{898B0945-C733-4CC4-A2B0-BA4152B58736}" type="presParOf" srcId="{2F38407F-E326-4C66-8CA1-A5D6B318DDB1}" destId="{5B6F8E3D-AC94-4583-B172-230928785D3F}" srcOrd="0" destOrd="0" presId="urn:microsoft.com/office/officeart/2005/8/layout/orgChart1"/>
    <dgm:cxn modelId="{7B51E1EA-3063-4049-952C-5760EA30C53E}" type="presParOf" srcId="{2F38407F-E326-4C66-8CA1-A5D6B318DDB1}" destId="{F6F7FF71-8C5B-44ED-A54C-FE43F59349E7}" srcOrd="1" destOrd="0" presId="urn:microsoft.com/office/officeart/2005/8/layout/orgChart1"/>
    <dgm:cxn modelId="{CE7DF02A-BCCD-4516-A0CF-DDBDCAFAADB9}" type="presParOf" srcId="{08B3C0A2-CA72-4347-B38D-B372B5041739}" destId="{777E560D-5FEC-4F76-B509-0F63277C6590}" srcOrd="1" destOrd="0" presId="urn:microsoft.com/office/officeart/2005/8/layout/orgChart1"/>
    <dgm:cxn modelId="{E87E0412-D71B-4567-96CF-B49734354F02}" type="presParOf" srcId="{777E560D-5FEC-4F76-B509-0F63277C6590}" destId="{8ADB702E-9D15-434E-B6E8-381AB09BD153}" srcOrd="0" destOrd="0" presId="urn:microsoft.com/office/officeart/2005/8/layout/orgChart1"/>
    <dgm:cxn modelId="{A1D1B537-2804-4F71-B816-FD1E8C16CB99}" type="presParOf" srcId="{777E560D-5FEC-4F76-B509-0F63277C6590}" destId="{56128B34-F967-448B-966C-6D4CF82708EB}" srcOrd="1" destOrd="0" presId="urn:microsoft.com/office/officeart/2005/8/layout/orgChart1"/>
    <dgm:cxn modelId="{E58E6124-7B42-4D84-B3D9-942DF6AF51DC}" type="presParOf" srcId="{56128B34-F967-448B-966C-6D4CF82708EB}" destId="{360E5425-34B7-4AEB-9D84-AB03B5ADA973}" srcOrd="0" destOrd="0" presId="urn:microsoft.com/office/officeart/2005/8/layout/orgChart1"/>
    <dgm:cxn modelId="{7740E3FB-EBFF-4BF2-A6FB-EB9BFC16FB48}" type="presParOf" srcId="{360E5425-34B7-4AEB-9D84-AB03B5ADA973}" destId="{85BCDEEE-F492-448B-903F-E13BF52DC98C}" srcOrd="0" destOrd="0" presId="urn:microsoft.com/office/officeart/2005/8/layout/orgChart1"/>
    <dgm:cxn modelId="{CE3A3547-C4B5-4BDC-9F5E-C5E7C1A0559B}" type="presParOf" srcId="{360E5425-34B7-4AEB-9D84-AB03B5ADA973}" destId="{5E60C901-3EC2-40DE-A7F6-785D4AF90FA9}" srcOrd="1" destOrd="0" presId="urn:microsoft.com/office/officeart/2005/8/layout/orgChart1"/>
    <dgm:cxn modelId="{2ED3A430-B1FF-4CA3-9B3C-BE54C8BEA54B}" type="presParOf" srcId="{56128B34-F967-448B-966C-6D4CF82708EB}" destId="{8AD77146-B23D-42F1-A320-CB7C50A90B7F}" srcOrd="1" destOrd="0" presId="urn:microsoft.com/office/officeart/2005/8/layout/orgChart1"/>
    <dgm:cxn modelId="{D7C902FC-5223-4668-8DBA-1B65B694A9F2}" type="presParOf" srcId="{56128B34-F967-448B-966C-6D4CF82708EB}" destId="{00336F1F-FF95-465D-88A2-5D8D85DADE22}" srcOrd="2" destOrd="0" presId="urn:microsoft.com/office/officeart/2005/8/layout/orgChart1"/>
    <dgm:cxn modelId="{DDD774A4-FB11-4EB4-92E0-5EE63413D45C}" type="presParOf" srcId="{08B3C0A2-CA72-4347-B38D-B372B5041739}" destId="{AEBF0777-413F-4F8A-B219-A0B6D6CD6365}" srcOrd="2" destOrd="0" presId="urn:microsoft.com/office/officeart/2005/8/layout/orgChart1"/>
    <dgm:cxn modelId="{1D20606E-A1A7-4179-82F4-7BDD4D3AD32B}" type="presParOf" srcId="{122A49C3-24DA-4ED6-9B3A-F0368480644A}" destId="{288D8286-BDAC-4191-8D6C-9220EE20A65C}" srcOrd="4" destOrd="0" presId="urn:microsoft.com/office/officeart/2005/8/layout/orgChart1"/>
    <dgm:cxn modelId="{2A341B24-3BB9-4E54-A5FB-0A31B7F7820E}" type="presParOf" srcId="{122A49C3-24DA-4ED6-9B3A-F0368480644A}" destId="{D0D8A0E6-B0ED-4AEE-9389-97943FA084DB}" srcOrd="5" destOrd="0" presId="urn:microsoft.com/office/officeart/2005/8/layout/orgChart1"/>
    <dgm:cxn modelId="{904CB487-DEB3-47FF-8E55-E0F5DA322879}" type="presParOf" srcId="{D0D8A0E6-B0ED-4AEE-9389-97943FA084DB}" destId="{60CC9334-1FD8-456A-98E2-908D5B8F17EC}" srcOrd="0" destOrd="0" presId="urn:microsoft.com/office/officeart/2005/8/layout/orgChart1"/>
    <dgm:cxn modelId="{6A755FF8-A2B1-45B0-9ADA-93BE0CB83413}" type="presParOf" srcId="{60CC9334-1FD8-456A-98E2-908D5B8F17EC}" destId="{E7AE9574-F33D-4390-9FC7-5508ECFE8B98}" srcOrd="0" destOrd="0" presId="urn:microsoft.com/office/officeart/2005/8/layout/orgChart1"/>
    <dgm:cxn modelId="{DCFD43FD-371C-4D44-B974-FD0E051CEADB}" type="presParOf" srcId="{60CC9334-1FD8-456A-98E2-908D5B8F17EC}" destId="{90B8E378-88EA-4EE5-AAB9-4149B921FEC0}" srcOrd="1" destOrd="0" presId="urn:microsoft.com/office/officeart/2005/8/layout/orgChart1"/>
    <dgm:cxn modelId="{4B20AA58-5E01-4300-BA36-3234284E2930}" type="presParOf" srcId="{D0D8A0E6-B0ED-4AEE-9389-97943FA084DB}" destId="{557E482A-77B2-4E17-B6A5-B015903E775F}" srcOrd="1" destOrd="0" presId="urn:microsoft.com/office/officeart/2005/8/layout/orgChart1"/>
    <dgm:cxn modelId="{4C3DEFBE-8090-4302-AED6-6F896DB66411}" type="presParOf" srcId="{557E482A-77B2-4E17-B6A5-B015903E775F}" destId="{90750DB3-219F-4ED2-B38C-C6D431441853}" srcOrd="0" destOrd="0" presId="urn:microsoft.com/office/officeart/2005/8/layout/orgChart1"/>
    <dgm:cxn modelId="{A47C813B-0321-4EE0-A908-7D0D16088A25}" type="presParOf" srcId="{557E482A-77B2-4E17-B6A5-B015903E775F}" destId="{B68BE6C8-9718-4F68-8F57-FB97B56AC764}" srcOrd="1" destOrd="0" presId="urn:microsoft.com/office/officeart/2005/8/layout/orgChart1"/>
    <dgm:cxn modelId="{D9DC5F9E-79F2-452A-A4A4-93BC5AB2ECB9}" type="presParOf" srcId="{B68BE6C8-9718-4F68-8F57-FB97B56AC764}" destId="{DA92358B-392D-40E8-A681-A694236DE954}" srcOrd="0" destOrd="0" presId="urn:microsoft.com/office/officeart/2005/8/layout/orgChart1"/>
    <dgm:cxn modelId="{F0A16938-5571-445D-A577-C658E25377E4}" type="presParOf" srcId="{DA92358B-392D-40E8-A681-A694236DE954}" destId="{9B4AF4E3-6417-4790-A456-632826A43A6A}" srcOrd="0" destOrd="0" presId="urn:microsoft.com/office/officeart/2005/8/layout/orgChart1"/>
    <dgm:cxn modelId="{01CAD508-B543-4FA3-91BA-C9394D2345BD}" type="presParOf" srcId="{DA92358B-392D-40E8-A681-A694236DE954}" destId="{54E016E3-B934-4885-9057-119D3CF0F0C7}" srcOrd="1" destOrd="0" presId="urn:microsoft.com/office/officeart/2005/8/layout/orgChart1"/>
    <dgm:cxn modelId="{F545CCA9-29AB-475D-BD80-B2A356BA50FB}" type="presParOf" srcId="{B68BE6C8-9718-4F68-8F57-FB97B56AC764}" destId="{8CFB9002-4E80-4465-95FF-AD46180D6A59}" srcOrd="1" destOrd="0" presId="urn:microsoft.com/office/officeart/2005/8/layout/orgChart1"/>
    <dgm:cxn modelId="{2B944307-F836-4019-8946-74D0FC98E641}" type="presParOf" srcId="{B68BE6C8-9718-4F68-8F57-FB97B56AC764}" destId="{8FF3501B-B02C-45F8-9B73-24FD03849A26}" srcOrd="2" destOrd="0" presId="urn:microsoft.com/office/officeart/2005/8/layout/orgChart1"/>
    <dgm:cxn modelId="{5FF6A812-C14F-457B-8A2D-E8C39CBBAA9E}" type="presParOf" srcId="{D0D8A0E6-B0ED-4AEE-9389-97943FA084DB}" destId="{D9806C2B-48EC-49FB-A959-8AE9C23273E5}" srcOrd="2" destOrd="0" presId="urn:microsoft.com/office/officeart/2005/8/layout/orgChart1"/>
    <dgm:cxn modelId="{56AF82DF-393A-4E6B-8C9E-C73E56DA8BCC}" type="presParOf" srcId="{0A1F11D1-E225-48B5-9F33-48E61F8177B6}" destId="{B27AA30A-F17E-43D8-9A7A-BF061F89E61F}" srcOrd="2" destOrd="0" presId="urn:microsoft.com/office/officeart/2005/8/layout/orgChart1"/>
    <dgm:cxn modelId="{55B05A32-BC1A-4A46-9638-EE5C6A19E1EF}" type="presParOf" srcId="{18A45A79-1F83-40C8-A8BC-9A423D7BD04E}" destId="{35F231A3-2B41-4AB4-8368-2B1E23416478}" srcOrd="4" destOrd="0" presId="urn:microsoft.com/office/officeart/2005/8/layout/orgChart1"/>
    <dgm:cxn modelId="{6A4BE628-E720-43C0-B1B3-389028F489AA}" type="presParOf" srcId="{18A45A79-1F83-40C8-A8BC-9A423D7BD04E}" destId="{5D02D303-1B1F-4F40-B253-742F7CAE40E6}" srcOrd="5" destOrd="0" presId="urn:microsoft.com/office/officeart/2005/8/layout/orgChart1"/>
    <dgm:cxn modelId="{734D0E61-0FB7-42FC-8297-B3D6C8D90C50}" type="presParOf" srcId="{5D02D303-1B1F-4F40-B253-742F7CAE40E6}" destId="{AAE007EE-6556-456D-B65D-59A649E51435}" srcOrd="0" destOrd="0" presId="urn:microsoft.com/office/officeart/2005/8/layout/orgChart1"/>
    <dgm:cxn modelId="{F9A4055E-DE7F-40C9-B752-E2D1AC006E31}" type="presParOf" srcId="{AAE007EE-6556-456D-B65D-59A649E51435}" destId="{05F095E2-B6C5-44C7-8CA1-5FDB61AA8E6A}" srcOrd="0" destOrd="0" presId="urn:microsoft.com/office/officeart/2005/8/layout/orgChart1"/>
    <dgm:cxn modelId="{50B93263-1830-45DE-BE2C-5A4A16439FCF}" type="presParOf" srcId="{AAE007EE-6556-456D-B65D-59A649E51435}" destId="{31DABD78-A64E-4039-97F2-DFFB9603B32D}" srcOrd="1" destOrd="0" presId="urn:microsoft.com/office/officeart/2005/8/layout/orgChart1"/>
    <dgm:cxn modelId="{1F421BDE-BF75-43C3-941D-259FC82E635D}" type="presParOf" srcId="{5D02D303-1B1F-4F40-B253-742F7CAE40E6}" destId="{D9590FA8-AC0B-43D7-8319-4D0179ADA194}" srcOrd="1" destOrd="0" presId="urn:microsoft.com/office/officeart/2005/8/layout/orgChart1"/>
    <dgm:cxn modelId="{38BD8F1D-F2B5-46FB-B166-E0A46E0085A7}" type="presParOf" srcId="{D9590FA8-AC0B-43D7-8319-4D0179ADA194}" destId="{B8231A16-DE66-40E6-A196-24D6B41A1A49}" srcOrd="0" destOrd="0" presId="urn:microsoft.com/office/officeart/2005/8/layout/orgChart1"/>
    <dgm:cxn modelId="{593D3B20-8138-488C-8371-357FDB76DAF9}" type="presParOf" srcId="{D9590FA8-AC0B-43D7-8319-4D0179ADA194}" destId="{93DE6C02-782D-4C6E-9689-9A9821B9A96A}" srcOrd="1" destOrd="0" presId="urn:microsoft.com/office/officeart/2005/8/layout/orgChart1"/>
    <dgm:cxn modelId="{C9298570-BE48-4B70-9FFA-77CC9A09AD7C}" type="presParOf" srcId="{93DE6C02-782D-4C6E-9689-9A9821B9A96A}" destId="{9367E3D7-6FA9-4D1C-8D70-7ED809A50D8C}" srcOrd="0" destOrd="0" presId="urn:microsoft.com/office/officeart/2005/8/layout/orgChart1"/>
    <dgm:cxn modelId="{FA19FF88-D00B-4E4B-B705-24119ED7682D}" type="presParOf" srcId="{9367E3D7-6FA9-4D1C-8D70-7ED809A50D8C}" destId="{50BBE1F8-2ADA-4777-9D2E-9B6B91D2130D}" srcOrd="0" destOrd="0" presId="urn:microsoft.com/office/officeart/2005/8/layout/orgChart1"/>
    <dgm:cxn modelId="{116FCD08-7399-42F4-AAC4-3DC45EBF0F44}" type="presParOf" srcId="{9367E3D7-6FA9-4D1C-8D70-7ED809A50D8C}" destId="{D1FE6A85-C335-4F92-AF31-7D329C2C823A}" srcOrd="1" destOrd="0" presId="urn:microsoft.com/office/officeart/2005/8/layout/orgChart1"/>
    <dgm:cxn modelId="{81380D20-55D5-43C0-A20E-A26DC43228A8}" type="presParOf" srcId="{93DE6C02-782D-4C6E-9689-9A9821B9A96A}" destId="{5DE35403-8C61-4D37-82AA-27E3B1B9D688}" srcOrd="1" destOrd="0" presId="urn:microsoft.com/office/officeart/2005/8/layout/orgChart1"/>
    <dgm:cxn modelId="{C2529B08-82D4-49E6-B369-07B096795A31}" type="presParOf" srcId="{5DE35403-8C61-4D37-82AA-27E3B1B9D688}" destId="{895A28AD-21AE-4587-94B1-250F573F415E}" srcOrd="0" destOrd="0" presId="urn:microsoft.com/office/officeart/2005/8/layout/orgChart1"/>
    <dgm:cxn modelId="{9B2EC883-C05E-436E-9CCC-5E0690BA4390}" type="presParOf" srcId="{5DE35403-8C61-4D37-82AA-27E3B1B9D688}" destId="{117F4594-7843-4516-B985-DDDF6380DF4B}" srcOrd="1" destOrd="0" presId="urn:microsoft.com/office/officeart/2005/8/layout/orgChart1"/>
    <dgm:cxn modelId="{4C4E08CB-E554-4204-A62D-867561DC6229}" type="presParOf" srcId="{117F4594-7843-4516-B985-DDDF6380DF4B}" destId="{E59CCE7A-523D-4B9A-B564-6BFE34EE77BA}" srcOrd="0" destOrd="0" presId="urn:microsoft.com/office/officeart/2005/8/layout/orgChart1"/>
    <dgm:cxn modelId="{F015450B-E6CF-447C-83BA-E7581A1186FF}" type="presParOf" srcId="{E59CCE7A-523D-4B9A-B564-6BFE34EE77BA}" destId="{00A1C15E-8C79-4F20-9387-6DAA228E52AE}" srcOrd="0" destOrd="0" presId="urn:microsoft.com/office/officeart/2005/8/layout/orgChart1"/>
    <dgm:cxn modelId="{04694C2D-6D11-487E-8167-4F42BF593D04}" type="presParOf" srcId="{E59CCE7A-523D-4B9A-B564-6BFE34EE77BA}" destId="{8406B8C9-2E13-4D21-BE26-E524840E9ED9}" srcOrd="1" destOrd="0" presId="urn:microsoft.com/office/officeart/2005/8/layout/orgChart1"/>
    <dgm:cxn modelId="{703458FC-960C-4287-B3C6-CD199CBBA1EE}" type="presParOf" srcId="{117F4594-7843-4516-B985-DDDF6380DF4B}" destId="{45AC8200-5FB0-47DC-81C6-D2769F7FAF15}" srcOrd="1" destOrd="0" presId="urn:microsoft.com/office/officeart/2005/8/layout/orgChart1"/>
    <dgm:cxn modelId="{E1B28368-957A-4707-8A0B-E1EE3B94F3AD}" type="presParOf" srcId="{117F4594-7843-4516-B985-DDDF6380DF4B}" destId="{059DDA2C-3E17-4171-9E01-87FC732253F1}" srcOrd="2" destOrd="0" presId="urn:microsoft.com/office/officeart/2005/8/layout/orgChart1"/>
    <dgm:cxn modelId="{E3FB5998-C1B2-40D3-8AAF-708EF2600B7B}" type="presParOf" srcId="{93DE6C02-782D-4C6E-9689-9A9821B9A96A}" destId="{76D3E703-80E6-483D-9A0A-C2062429B41D}" srcOrd="2" destOrd="0" presId="urn:microsoft.com/office/officeart/2005/8/layout/orgChart1"/>
    <dgm:cxn modelId="{48A7140D-8EB3-4F79-A1C5-E7CFDF52C4B0}" type="presParOf" srcId="{D9590FA8-AC0B-43D7-8319-4D0179ADA194}" destId="{D353BB48-2C64-4F81-BA1B-D6106B3F1B93}" srcOrd="2" destOrd="0" presId="urn:microsoft.com/office/officeart/2005/8/layout/orgChart1"/>
    <dgm:cxn modelId="{D4705C8B-C87A-41B3-BE81-F89883F1B8D7}" type="presParOf" srcId="{D9590FA8-AC0B-43D7-8319-4D0179ADA194}" destId="{32A2C055-D27A-4014-B240-32821BE1B89C}" srcOrd="3" destOrd="0" presId="urn:microsoft.com/office/officeart/2005/8/layout/orgChart1"/>
    <dgm:cxn modelId="{31C7DBF7-BE16-4D68-A8D8-7B51316B2436}" type="presParOf" srcId="{32A2C055-D27A-4014-B240-32821BE1B89C}" destId="{969F85AA-A107-478B-B16A-19D9A6589146}" srcOrd="0" destOrd="0" presId="urn:microsoft.com/office/officeart/2005/8/layout/orgChart1"/>
    <dgm:cxn modelId="{73F04C7C-324A-4D56-B3DF-3AF0A4EB8108}" type="presParOf" srcId="{969F85AA-A107-478B-B16A-19D9A6589146}" destId="{DA68E5D4-53C6-4DB7-AEA9-1EE1627258AF}" srcOrd="0" destOrd="0" presId="urn:microsoft.com/office/officeart/2005/8/layout/orgChart1"/>
    <dgm:cxn modelId="{7A0B4E1B-DB41-45F8-84C0-51B81278C19D}" type="presParOf" srcId="{969F85AA-A107-478B-B16A-19D9A6589146}" destId="{4251C5BB-E2E0-4FFA-9C32-D914DD15777A}" srcOrd="1" destOrd="0" presId="urn:microsoft.com/office/officeart/2005/8/layout/orgChart1"/>
    <dgm:cxn modelId="{868E37AD-A363-4392-BABB-CCEA33282368}" type="presParOf" srcId="{32A2C055-D27A-4014-B240-32821BE1B89C}" destId="{1159D2F3-0F87-443B-B64E-23ED3C46C3EA}" srcOrd="1" destOrd="0" presId="urn:microsoft.com/office/officeart/2005/8/layout/orgChart1"/>
    <dgm:cxn modelId="{8271EF95-061B-4A04-ABC5-6CB9B47392D0}" type="presParOf" srcId="{1159D2F3-0F87-443B-B64E-23ED3C46C3EA}" destId="{BFF41A65-A101-439E-AC29-BA3A3EEA1F20}" srcOrd="0" destOrd="0" presId="urn:microsoft.com/office/officeart/2005/8/layout/orgChart1"/>
    <dgm:cxn modelId="{7C0EAE41-35FC-4B7D-B9D7-82FC506D95B4}" type="presParOf" srcId="{1159D2F3-0F87-443B-B64E-23ED3C46C3EA}" destId="{7D883ECA-D628-455C-8380-C9CE6CE453DA}" srcOrd="1" destOrd="0" presId="urn:microsoft.com/office/officeart/2005/8/layout/orgChart1"/>
    <dgm:cxn modelId="{3663FFC3-5C6E-4C59-ABE8-967490D44A77}" type="presParOf" srcId="{7D883ECA-D628-455C-8380-C9CE6CE453DA}" destId="{14684F31-E634-4727-81E6-60ADF3BC11E3}" srcOrd="0" destOrd="0" presId="urn:microsoft.com/office/officeart/2005/8/layout/orgChart1"/>
    <dgm:cxn modelId="{C8CD0A46-B7B5-4254-9320-7D8749952846}" type="presParOf" srcId="{14684F31-E634-4727-81E6-60ADF3BC11E3}" destId="{D2470E4F-F8C9-401D-9D12-AC903232CA2D}" srcOrd="0" destOrd="0" presId="urn:microsoft.com/office/officeart/2005/8/layout/orgChart1"/>
    <dgm:cxn modelId="{9D7387CA-024E-4E05-8898-8715C1386461}" type="presParOf" srcId="{14684F31-E634-4727-81E6-60ADF3BC11E3}" destId="{1C62B004-C529-4969-9569-DC18FBFF2DE1}" srcOrd="1" destOrd="0" presId="urn:microsoft.com/office/officeart/2005/8/layout/orgChart1"/>
    <dgm:cxn modelId="{469466F8-F9DE-40E7-A0CB-42DBB40A1647}" type="presParOf" srcId="{7D883ECA-D628-455C-8380-C9CE6CE453DA}" destId="{495ED0E4-2124-4885-A848-77D621B5BE30}" srcOrd="1" destOrd="0" presId="urn:microsoft.com/office/officeart/2005/8/layout/orgChart1"/>
    <dgm:cxn modelId="{8025E01F-CC3B-4F32-8175-C7766F33B20C}" type="presParOf" srcId="{7D883ECA-D628-455C-8380-C9CE6CE453DA}" destId="{3DF8A62F-CE42-4971-85DA-D6A57CD9AB50}" srcOrd="2" destOrd="0" presId="urn:microsoft.com/office/officeart/2005/8/layout/orgChart1"/>
    <dgm:cxn modelId="{FEE17604-518F-4AE9-8A9D-6ADB9BFC1131}" type="presParOf" srcId="{32A2C055-D27A-4014-B240-32821BE1B89C}" destId="{552408FD-7DF7-4D3C-8204-2D5AD0E683AE}" srcOrd="2" destOrd="0" presId="urn:microsoft.com/office/officeart/2005/8/layout/orgChart1"/>
    <dgm:cxn modelId="{EA0CA26F-6BA7-49F2-B194-77E93E43AF48}" type="presParOf" srcId="{D9590FA8-AC0B-43D7-8319-4D0179ADA194}" destId="{A258FF63-B52B-4492-A766-18C826A029CD}" srcOrd="4" destOrd="0" presId="urn:microsoft.com/office/officeart/2005/8/layout/orgChart1"/>
    <dgm:cxn modelId="{631D2FC3-5EAA-4709-BFBC-75103BB9AA32}" type="presParOf" srcId="{D9590FA8-AC0B-43D7-8319-4D0179ADA194}" destId="{84606F6E-E355-45E9-B379-54A0B073DCB5}" srcOrd="5" destOrd="0" presId="urn:microsoft.com/office/officeart/2005/8/layout/orgChart1"/>
    <dgm:cxn modelId="{B8FAE568-157D-4218-BFA0-A40B0C1CA01B}" type="presParOf" srcId="{84606F6E-E355-45E9-B379-54A0B073DCB5}" destId="{378CAFE6-BBB6-4F1E-8E8E-CB4C8EC379E6}" srcOrd="0" destOrd="0" presId="urn:microsoft.com/office/officeart/2005/8/layout/orgChart1"/>
    <dgm:cxn modelId="{D452028B-F57A-4AD0-B822-5A577EDDFB9A}" type="presParOf" srcId="{378CAFE6-BBB6-4F1E-8E8E-CB4C8EC379E6}" destId="{57A15CF7-55AC-4C9D-AD8D-2B31EB365F1E}" srcOrd="0" destOrd="0" presId="urn:microsoft.com/office/officeart/2005/8/layout/orgChart1"/>
    <dgm:cxn modelId="{CEB79911-F5E6-4079-8E92-9CA244D4502D}" type="presParOf" srcId="{378CAFE6-BBB6-4F1E-8E8E-CB4C8EC379E6}" destId="{54831015-A16F-4A1F-9632-FC6DB4D52F74}" srcOrd="1" destOrd="0" presId="urn:microsoft.com/office/officeart/2005/8/layout/orgChart1"/>
    <dgm:cxn modelId="{E93D2576-8F74-4060-9AEB-7FB35042FADC}" type="presParOf" srcId="{84606F6E-E355-45E9-B379-54A0B073DCB5}" destId="{063B9798-2635-4C7A-8CA6-C140C4BC0D5B}" srcOrd="1" destOrd="0" presId="urn:microsoft.com/office/officeart/2005/8/layout/orgChart1"/>
    <dgm:cxn modelId="{C12EDD62-2CE1-41C1-A429-3BDFDF73EB0E}" type="presParOf" srcId="{063B9798-2635-4C7A-8CA6-C140C4BC0D5B}" destId="{70562432-A623-4FD8-B0CA-2B5E2AA4C094}" srcOrd="0" destOrd="0" presId="urn:microsoft.com/office/officeart/2005/8/layout/orgChart1"/>
    <dgm:cxn modelId="{7908EF6F-02DA-496F-90BD-EF964ABABC38}" type="presParOf" srcId="{063B9798-2635-4C7A-8CA6-C140C4BC0D5B}" destId="{FDB7AAFB-B013-4FD3-9659-950702153010}" srcOrd="1" destOrd="0" presId="urn:microsoft.com/office/officeart/2005/8/layout/orgChart1"/>
    <dgm:cxn modelId="{48F5CEEB-B5DB-455A-B673-C7F6AC99B24D}" type="presParOf" srcId="{FDB7AAFB-B013-4FD3-9659-950702153010}" destId="{9A060B39-1E2F-4D70-A5DA-DAE693DEB6D0}" srcOrd="0" destOrd="0" presId="urn:microsoft.com/office/officeart/2005/8/layout/orgChart1"/>
    <dgm:cxn modelId="{379B26BE-E958-48AB-9976-873C7CF151EF}" type="presParOf" srcId="{9A060B39-1E2F-4D70-A5DA-DAE693DEB6D0}" destId="{46AFB4C5-FCC4-42EA-8834-647097B6175F}" srcOrd="0" destOrd="0" presId="urn:microsoft.com/office/officeart/2005/8/layout/orgChart1"/>
    <dgm:cxn modelId="{5EAF62C0-5601-4529-AD69-A7FE4D039AA3}" type="presParOf" srcId="{9A060B39-1E2F-4D70-A5DA-DAE693DEB6D0}" destId="{55522631-7E5B-4307-9A6E-93BF9AB1DA75}" srcOrd="1" destOrd="0" presId="urn:microsoft.com/office/officeart/2005/8/layout/orgChart1"/>
    <dgm:cxn modelId="{A4D02D7B-1E32-4AE4-AAD9-9C4A934CA827}" type="presParOf" srcId="{FDB7AAFB-B013-4FD3-9659-950702153010}" destId="{640FCB58-7B40-4DD6-B295-4CFC3FC38D42}" srcOrd="1" destOrd="0" presId="urn:microsoft.com/office/officeart/2005/8/layout/orgChart1"/>
    <dgm:cxn modelId="{F604416D-E280-4D74-AE49-42DDA360A457}" type="presParOf" srcId="{FDB7AAFB-B013-4FD3-9659-950702153010}" destId="{56158AA7-FC63-4303-B39F-0691404E76AC}" srcOrd="2" destOrd="0" presId="urn:microsoft.com/office/officeart/2005/8/layout/orgChart1"/>
    <dgm:cxn modelId="{8B511AD9-0A86-472A-B939-C11C46BBE56B}" type="presParOf" srcId="{84606F6E-E355-45E9-B379-54A0B073DCB5}" destId="{9C873FCF-0B39-4CAA-AE03-BEE75EE44355}" srcOrd="2" destOrd="0" presId="urn:microsoft.com/office/officeart/2005/8/layout/orgChart1"/>
    <dgm:cxn modelId="{8787547C-68EF-4B32-BE52-177C252D3C02}" type="presParOf" srcId="{5D02D303-1B1F-4F40-B253-742F7CAE40E6}" destId="{F8C381D2-6704-4FDE-B452-020EE9E1E1F2}" srcOrd="2" destOrd="0" presId="urn:microsoft.com/office/officeart/2005/8/layout/orgChart1"/>
    <dgm:cxn modelId="{A9FE5E9D-E1A4-4154-995E-8A748F0FC5DC}" type="presParOf" srcId="{18A45A79-1F83-40C8-A8BC-9A423D7BD04E}" destId="{8F305713-9F1A-4E2B-AEE8-624F5B4D67E8}" srcOrd="6" destOrd="0" presId="urn:microsoft.com/office/officeart/2005/8/layout/orgChart1"/>
    <dgm:cxn modelId="{932A533B-4AD4-4D69-86B8-A59CF957CF5C}" type="presParOf" srcId="{18A45A79-1F83-40C8-A8BC-9A423D7BD04E}" destId="{991CBA83-97A2-4EAB-8236-DBEF08278707}" srcOrd="7" destOrd="0" presId="urn:microsoft.com/office/officeart/2005/8/layout/orgChart1"/>
    <dgm:cxn modelId="{F3D55084-8B4F-4D4C-95AC-A45373CFFD0C}" type="presParOf" srcId="{991CBA83-97A2-4EAB-8236-DBEF08278707}" destId="{D488BABF-FD6A-4F6A-A87C-552FCCD0E9AE}" srcOrd="0" destOrd="0" presId="urn:microsoft.com/office/officeart/2005/8/layout/orgChart1"/>
    <dgm:cxn modelId="{08E65948-3376-4836-BA5F-45758F79E3AC}" type="presParOf" srcId="{D488BABF-FD6A-4F6A-A87C-552FCCD0E9AE}" destId="{4669C3A4-2EBF-4A90-9E28-E519AB9A870E}" srcOrd="0" destOrd="0" presId="urn:microsoft.com/office/officeart/2005/8/layout/orgChart1"/>
    <dgm:cxn modelId="{2FDCE1F3-3BA3-4B71-A505-0451607FC886}" type="presParOf" srcId="{D488BABF-FD6A-4F6A-A87C-552FCCD0E9AE}" destId="{B06A00B6-C07A-4165-BCE1-5E39D74A7045}" srcOrd="1" destOrd="0" presId="urn:microsoft.com/office/officeart/2005/8/layout/orgChart1"/>
    <dgm:cxn modelId="{3D6F8193-EAEC-40DF-A88A-F08EF85186F4}" type="presParOf" srcId="{991CBA83-97A2-4EAB-8236-DBEF08278707}" destId="{DCE800E4-697D-4F34-9B5A-8FE003E81ACE}" srcOrd="1" destOrd="0" presId="urn:microsoft.com/office/officeart/2005/8/layout/orgChart1"/>
    <dgm:cxn modelId="{B3721CBC-6700-4541-B580-16F91F3E93F8}" type="presParOf" srcId="{DCE800E4-697D-4F34-9B5A-8FE003E81ACE}" destId="{B007C00C-44FF-4BE3-AFAC-823402C120C3}" srcOrd="0" destOrd="0" presId="urn:microsoft.com/office/officeart/2005/8/layout/orgChart1"/>
    <dgm:cxn modelId="{04DAAFC1-1893-4709-97D6-A7E6D9B0C66C}" type="presParOf" srcId="{DCE800E4-697D-4F34-9B5A-8FE003E81ACE}" destId="{7480C2A3-59B9-4A8D-90F2-9AF9F59D426A}" srcOrd="1" destOrd="0" presId="urn:microsoft.com/office/officeart/2005/8/layout/orgChart1"/>
    <dgm:cxn modelId="{97827862-4D69-4619-A873-BD11399E3D5C}" type="presParOf" srcId="{7480C2A3-59B9-4A8D-90F2-9AF9F59D426A}" destId="{481BE8C6-ADA6-492E-BC38-7C570AD0A7CF}" srcOrd="0" destOrd="0" presId="urn:microsoft.com/office/officeart/2005/8/layout/orgChart1"/>
    <dgm:cxn modelId="{4AE0E797-3B36-43E0-B5D3-1482FCF3EAE8}" type="presParOf" srcId="{481BE8C6-ADA6-492E-BC38-7C570AD0A7CF}" destId="{1EB15C4F-CE79-461D-B9A7-D5F9227AAD7E}" srcOrd="0" destOrd="0" presId="urn:microsoft.com/office/officeart/2005/8/layout/orgChart1"/>
    <dgm:cxn modelId="{32EB28FB-756E-47E5-8813-B029BB4BFB7D}" type="presParOf" srcId="{481BE8C6-ADA6-492E-BC38-7C570AD0A7CF}" destId="{8EB42214-C59A-4BAB-8C2E-C39472DDBB6F}" srcOrd="1" destOrd="0" presId="urn:microsoft.com/office/officeart/2005/8/layout/orgChart1"/>
    <dgm:cxn modelId="{E2D9B182-03EE-4F3C-8A35-4AF034A26F34}" type="presParOf" srcId="{7480C2A3-59B9-4A8D-90F2-9AF9F59D426A}" destId="{C6D09093-12FB-46DA-BEC0-22EDF109EF9C}" srcOrd="1" destOrd="0" presId="urn:microsoft.com/office/officeart/2005/8/layout/orgChart1"/>
    <dgm:cxn modelId="{EA5DC7F1-69D6-4FFC-ABC1-80AD97062B03}" type="presParOf" srcId="{C6D09093-12FB-46DA-BEC0-22EDF109EF9C}" destId="{C0BA0FC4-2777-4825-8173-E892C57AAEF8}" srcOrd="0" destOrd="0" presId="urn:microsoft.com/office/officeart/2005/8/layout/orgChart1"/>
    <dgm:cxn modelId="{B7DC366A-B9D7-4A96-81C3-96A95A2BD5FE}" type="presParOf" srcId="{C6D09093-12FB-46DA-BEC0-22EDF109EF9C}" destId="{113231A4-F650-43CD-9469-F77E706D0F06}" srcOrd="1" destOrd="0" presId="urn:microsoft.com/office/officeart/2005/8/layout/orgChart1"/>
    <dgm:cxn modelId="{BF61FE61-9774-4418-B9C7-920009FCA9E6}" type="presParOf" srcId="{113231A4-F650-43CD-9469-F77E706D0F06}" destId="{E6195C2F-045D-4B23-9348-414311503158}" srcOrd="0" destOrd="0" presId="urn:microsoft.com/office/officeart/2005/8/layout/orgChart1"/>
    <dgm:cxn modelId="{9BCAAD3F-2FED-4EDC-9A27-57083A218A4E}" type="presParOf" srcId="{E6195C2F-045D-4B23-9348-414311503158}" destId="{9B72B0C2-6692-4ED2-B54D-B66C2259AA4E}" srcOrd="0" destOrd="0" presId="urn:microsoft.com/office/officeart/2005/8/layout/orgChart1"/>
    <dgm:cxn modelId="{836D4996-86CD-4A60-AD2B-A91ABDF41F6B}" type="presParOf" srcId="{E6195C2F-045D-4B23-9348-414311503158}" destId="{F5C2D74D-2CD4-4C36-8E9F-BF33BE939C21}" srcOrd="1" destOrd="0" presId="urn:microsoft.com/office/officeart/2005/8/layout/orgChart1"/>
    <dgm:cxn modelId="{44A21303-E3C7-4D07-9C2C-E485152831E9}" type="presParOf" srcId="{113231A4-F650-43CD-9469-F77E706D0F06}" destId="{8EED67B5-9E65-48DE-A921-A11D422CBFAA}" srcOrd="1" destOrd="0" presId="urn:microsoft.com/office/officeart/2005/8/layout/orgChart1"/>
    <dgm:cxn modelId="{3E0D64DE-3EAB-4DC7-B28E-282F545A422A}" type="presParOf" srcId="{113231A4-F650-43CD-9469-F77E706D0F06}" destId="{B23B1DFB-3D64-415C-9C45-B76F81528308}" srcOrd="2" destOrd="0" presId="urn:microsoft.com/office/officeart/2005/8/layout/orgChart1"/>
    <dgm:cxn modelId="{9F8D2FD9-7047-4541-943E-0F3DAB4A0419}" type="presParOf" srcId="{7480C2A3-59B9-4A8D-90F2-9AF9F59D426A}" destId="{0E85A2FE-5E19-47F9-AB80-F94F94AEDBB2}" srcOrd="2" destOrd="0" presId="urn:microsoft.com/office/officeart/2005/8/layout/orgChart1"/>
    <dgm:cxn modelId="{9AD2D910-588A-4BBA-B3B8-A5790155B09F}" type="presParOf" srcId="{DCE800E4-697D-4F34-9B5A-8FE003E81ACE}" destId="{CCB49F3B-3D05-46AB-9851-9EB9B1AE9445}" srcOrd="2" destOrd="0" presId="urn:microsoft.com/office/officeart/2005/8/layout/orgChart1"/>
    <dgm:cxn modelId="{311BD5E2-C6F1-42B7-AD21-1067DCE2131F}" type="presParOf" srcId="{DCE800E4-697D-4F34-9B5A-8FE003E81ACE}" destId="{87FF0F6A-E36D-41E9-A1CA-A5E14567FA4A}" srcOrd="3" destOrd="0" presId="urn:microsoft.com/office/officeart/2005/8/layout/orgChart1"/>
    <dgm:cxn modelId="{76822494-7416-4C07-8087-0FB8310F52DF}" type="presParOf" srcId="{87FF0F6A-E36D-41E9-A1CA-A5E14567FA4A}" destId="{21ECBD36-0158-4C8D-881A-8F5A4B9ED699}" srcOrd="0" destOrd="0" presId="urn:microsoft.com/office/officeart/2005/8/layout/orgChart1"/>
    <dgm:cxn modelId="{D35A08F8-0C7F-43EA-BB66-762642334F99}" type="presParOf" srcId="{21ECBD36-0158-4C8D-881A-8F5A4B9ED699}" destId="{55DCA333-1AE3-4FAF-9433-BF345CD848C1}" srcOrd="0" destOrd="0" presId="urn:microsoft.com/office/officeart/2005/8/layout/orgChart1"/>
    <dgm:cxn modelId="{B75AFBBC-4AAC-4983-B1D0-DA23E924BF00}" type="presParOf" srcId="{21ECBD36-0158-4C8D-881A-8F5A4B9ED699}" destId="{8BAB59CF-3DD2-4B62-B215-7458978153CB}" srcOrd="1" destOrd="0" presId="urn:microsoft.com/office/officeart/2005/8/layout/orgChart1"/>
    <dgm:cxn modelId="{B9AD9065-0432-47E5-9150-EA1B1B0EF01A}" type="presParOf" srcId="{87FF0F6A-E36D-41E9-A1CA-A5E14567FA4A}" destId="{1DAC7832-094E-4C37-B6F7-3822AD10B5CE}" srcOrd="1" destOrd="0" presId="urn:microsoft.com/office/officeart/2005/8/layout/orgChart1"/>
    <dgm:cxn modelId="{453DFF3B-D0EA-436B-A163-EC7CFA4275F7}" type="presParOf" srcId="{1DAC7832-094E-4C37-B6F7-3822AD10B5CE}" destId="{35F6F495-5641-4D3D-ACFD-2542B57D2631}" srcOrd="0" destOrd="0" presId="urn:microsoft.com/office/officeart/2005/8/layout/orgChart1"/>
    <dgm:cxn modelId="{E4753491-2F3A-4951-BAA0-C80A01A0DB00}" type="presParOf" srcId="{1DAC7832-094E-4C37-B6F7-3822AD10B5CE}" destId="{AFCCBC91-53AF-4794-B7F7-C12664FB7B74}" srcOrd="1" destOrd="0" presId="urn:microsoft.com/office/officeart/2005/8/layout/orgChart1"/>
    <dgm:cxn modelId="{2BAF804C-40E5-4C87-8668-77D159EFA8DF}" type="presParOf" srcId="{AFCCBC91-53AF-4794-B7F7-C12664FB7B74}" destId="{C2E65B9C-9378-465B-AA08-CFEC40FF128D}" srcOrd="0" destOrd="0" presId="urn:microsoft.com/office/officeart/2005/8/layout/orgChart1"/>
    <dgm:cxn modelId="{9A1B31B1-B52A-4202-8406-97A83D6F9C22}" type="presParOf" srcId="{C2E65B9C-9378-465B-AA08-CFEC40FF128D}" destId="{DF577A4D-044F-4E84-AF6A-7D23952DE7CF}" srcOrd="0" destOrd="0" presId="urn:microsoft.com/office/officeart/2005/8/layout/orgChart1"/>
    <dgm:cxn modelId="{ACD5958D-1A09-4175-8346-62B4D3D3BB1E}" type="presParOf" srcId="{C2E65B9C-9378-465B-AA08-CFEC40FF128D}" destId="{1E086DAE-471F-405F-8208-EF92A12D60E5}" srcOrd="1" destOrd="0" presId="urn:microsoft.com/office/officeart/2005/8/layout/orgChart1"/>
    <dgm:cxn modelId="{84FA9045-FDC6-45BB-A021-A834CACDDB1E}" type="presParOf" srcId="{AFCCBC91-53AF-4794-B7F7-C12664FB7B74}" destId="{C6239EF0-B5DD-4CCB-8775-172CD990149C}" srcOrd="1" destOrd="0" presId="urn:microsoft.com/office/officeart/2005/8/layout/orgChart1"/>
    <dgm:cxn modelId="{35D2DFE1-62F4-4E49-8F5F-4C8FB81775D5}" type="presParOf" srcId="{AFCCBC91-53AF-4794-B7F7-C12664FB7B74}" destId="{4E498BB6-51DB-4E7C-B0BA-FF1E8C96A4A8}" srcOrd="2" destOrd="0" presId="urn:microsoft.com/office/officeart/2005/8/layout/orgChart1"/>
    <dgm:cxn modelId="{68AFBF30-2216-49AA-9E1A-3AF06ED57028}" type="presParOf" srcId="{87FF0F6A-E36D-41E9-A1CA-A5E14567FA4A}" destId="{43CB9AA6-C9CC-4FDA-A8A3-EB46E12A9772}" srcOrd="2" destOrd="0" presId="urn:microsoft.com/office/officeart/2005/8/layout/orgChart1"/>
    <dgm:cxn modelId="{FD20DCE5-8A37-49B5-B899-B7C1D35E6134}" type="presParOf" srcId="{991CBA83-97A2-4EAB-8236-DBEF08278707}" destId="{6F7D5C99-8830-431D-8416-1EFB17B69573}" srcOrd="2" destOrd="0" presId="urn:microsoft.com/office/officeart/2005/8/layout/orgChart1"/>
    <dgm:cxn modelId="{C15E090D-EED0-4F54-92D9-DC4D3AE76F4C}" type="presParOf" srcId="{D273568E-952F-4607-8767-0136ABB7CCAB}" destId="{AC536A63-F3DB-410D-9D6A-A708DECD6237}" srcOrd="2" destOrd="0" presId="urn:microsoft.com/office/officeart/2005/8/layout/orgChart1"/>
    <dgm:cxn modelId="{E2342D8D-98E0-4F6C-9B84-3AC61730F332}" type="presParOf" srcId="{A75B5D77-AD67-4F49-AB2E-BBA11FBBBDEB}" destId="{E93754F0-27FC-4640-AD98-E3A9BAA596CE}" srcOrd="6" destOrd="0" presId="urn:microsoft.com/office/officeart/2005/8/layout/orgChart1"/>
    <dgm:cxn modelId="{E84AD2C2-F256-432B-9B8A-2E7FC5B0990A}" type="presParOf" srcId="{A75B5D77-AD67-4F49-AB2E-BBA11FBBBDEB}" destId="{21F8E98E-B9FB-4DA4-B734-E765E18DFF22}" srcOrd="7" destOrd="0" presId="urn:microsoft.com/office/officeart/2005/8/layout/orgChart1"/>
    <dgm:cxn modelId="{49949899-D7A8-4F5F-AD8B-2933E873548D}" type="presParOf" srcId="{21F8E98E-B9FB-4DA4-B734-E765E18DFF22}" destId="{EB18BCB0-BEE3-48A0-A5B2-D0E8C5C80194}" srcOrd="0" destOrd="0" presId="urn:microsoft.com/office/officeart/2005/8/layout/orgChart1"/>
    <dgm:cxn modelId="{975D2A37-EADB-4E99-B021-87D21654B82A}" type="presParOf" srcId="{EB18BCB0-BEE3-48A0-A5B2-D0E8C5C80194}" destId="{C6A1E181-B4C7-4018-8990-7AF398F39CEA}" srcOrd="0" destOrd="0" presId="urn:microsoft.com/office/officeart/2005/8/layout/orgChart1"/>
    <dgm:cxn modelId="{D5D38B77-A3AD-4FD1-8E69-54265F896853}" type="presParOf" srcId="{EB18BCB0-BEE3-48A0-A5B2-D0E8C5C80194}" destId="{BD2823BB-C50D-4A19-8D59-91952597C6A7}" srcOrd="1" destOrd="0" presId="urn:microsoft.com/office/officeart/2005/8/layout/orgChart1"/>
    <dgm:cxn modelId="{AFE42EAE-0BB1-467F-9CF7-537C069D9389}" type="presParOf" srcId="{21F8E98E-B9FB-4DA4-B734-E765E18DFF22}" destId="{CA7F7742-3396-4338-9A31-28079DD1F901}" srcOrd="1" destOrd="0" presId="urn:microsoft.com/office/officeart/2005/8/layout/orgChart1"/>
    <dgm:cxn modelId="{673E8982-395C-4CE5-9B11-8B2A0C66BDC0}" type="presParOf" srcId="{21F8E98E-B9FB-4DA4-B734-E765E18DFF22}" destId="{87BF0913-3B8E-4E04-978D-BEF72746A5EB}" srcOrd="2" destOrd="0" presId="urn:microsoft.com/office/officeart/2005/8/layout/orgChart1"/>
    <dgm:cxn modelId="{10CB941A-04C1-435D-B30E-33F72C8EA8EC}" type="presParOf" srcId="{A75B5D77-AD67-4F49-AB2E-BBA11FBBBDEB}" destId="{F3190444-1BE4-4288-BE2A-B606FF1A4973}" srcOrd="8" destOrd="0" presId="urn:microsoft.com/office/officeart/2005/8/layout/orgChart1"/>
    <dgm:cxn modelId="{03471B5C-8EAA-467C-BA5C-E1DBFF755A00}" type="presParOf" srcId="{A75B5D77-AD67-4F49-AB2E-BBA11FBBBDEB}" destId="{97B0C88B-555C-4315-8D52-F21A4B6E61C3}" srcOrd="9" destOrd="0" presId="urn:microsoft.com/office/officeart/2005/8/layout/orgChart1"/>
    <dgm:cxn modelId="{220DBEAD-1091-4DC6-B29A-111A6361C5D1}" type="presParOf" srcId="{97B0C88B-555C-4315-8D52-F21A4B6E61C3}" destId="{371CACC3-68AB-47DF-BE1E-90D79F049B11}" srcOrd="0" destOrd="0" presId="urn:microsoft.com/office/officeart/2005/8/layout/orgChart1"/>
    <dgm:cxn modelId="{1F0F8F48-20C0-452D-9DC3-8082D6736D62}" type="presParOf" srcId="{371CACC3-68AB-47DF-BE1E-90D79F049B11}" destId="{9A616120-43E4-4414-964C-3904574E727C}" srcOrd="0" destOrd="0" presId="urn:microsoft.com/office/officeart/2005/8/layout/orgChart1"/>
    <dgm:cxn modelId="{794620C9-18CA-4E3D-9F2E-4A65907147DA}" type="presParOf" srcId="{371CACC3-68AB-47DF-BE1E-90D79F049B11}" destId="{97548774-87E3-4D12-B582-E690647B5349}" srcOrd="1" destOrd="0" presId="urn:microsoft.com/office/officeart/2005/8/layout/orgChart1"/>
    <dgm:cxn modelId="{828F5B45-402F-45C3-99D9-822E8699561E}" type="presParOf" srcId="{97B0C88B-555C-4315-8D52-F21A4B6E61C3}" destId="{680A44E6-AE53-4129-9C91-DE39D5A80853}" srcOrd="1" destOrd="0" presId="urn:microsoft.com/office/officeart/2005/8/layout/orgChart1"/>
    <dgm:cxn modelId="{D3368D79-21E4-42D1-8977-3C63290BA6F1}" type="presParOf" srcId="{97B0C88B-555C-4315-8D52-F21A4B6E61C3}" destId="{CCF33DFA-CF5A-456B-9318-F49F80B638E7}" srcOrd="2" destOrd="0" presId="urn:microsoft.com/office/officeart/2005/8/layout/orgChart1"/>
    <dgm:cxn modelId="{3D351C49-4521-4ED7-ABF6-4568319A76DC}" type="presParOf" srcId="{05FC9DF2-9927-461D-BC7D-84B104BAB736}" destId="{6EA3E3B1-49EE-4BC2-80FA-1B777A65F823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0FC2E59-3BF4-4560-B8C9-B0535019C408}" type="doc">
      <dgm:prSet loTypeId="urn:microsoft.com/office/officeart/2005/8/layout/orgChart1" loCatId="hierarchy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68B6C642-68A8-48F8-9A81-5BEC9AF4F314}">
      <dgm:prSet phldrT="[Texto]"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DECANO</a:t>
          </a:r>
        </a:p>
      </dgm:t>
    </dgm:pt>
    <dgm:pt modelId="{9624D81E-B2C6-45D5-A0D2-0C45ADD4AD80}" type="parTrans" cxnId="{FEA74242-8B8B-43DA-BE7A-8B8B8E1F9C16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F1C6D0D5-B958-46B9-BF6B-C36D63FFFEDA}" type="sibTrans" cxnId="{FEA74242-8B8B-43DA-BE7A-8B8B8E1F9C16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087503DD-A3B0-4EC2-A180-3A2A845C5E5A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EQUIPO</a:t>
          </a:r>
        </a:p>
        <a:p>
          <a:r>
            <a:rPr lang="es-MX" sz="1100" b="1" dirty="0" smtClean="0">
              <a:latin typeface="Arial Narrow" pitchFamily="34" charset="0"/>
            </a:rPr>
            <a:t>DECANAL</a:t>
          </a:r>
        </a:p>
        <a:p>
          <a:r>
            <a:rPr lang="es-MX" sz="1100" b="1" dirty="0" smtClean="0">
              <a:latin typeface="Arial Narrow" pitchFamily="34" charset="0"/>
            </a:rPr>
            <a:t>DE PASTORAL</a:t>
          </a:r>
          <a:endParaRPr lang="es-MX" sz="1100" b="1" dirty="0">
            <a:latin typeface="Arial Narrow" pitchFamily="34" charset="0"/>
          </a:endParaRPr>
        </a:p>
      </dgm:t>
    </dgm:pt>
    <dgm:pt modelId="{800DA876-1745-4661-A216-E96C77D9D9CA}" type="parTrans" cxnId="{475E32B9-21FD-4B0F-8406-107FEA4A30F7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5F729FDD-4BD9-4794-892E-E316A0A1FD46}" type="sibTrans" cxnId="{475E32B9-21FD-4B0F-8406-107FEA4A30F7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00FA7C4C-9592-40D6-9311-7B2A878B26D8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CONSEJO</a:t>
          </a:r>
        </a:p>
        <a:p>
          <a:r>
            <a:rPr lang="es-MX" sz="1100" b="1" dirty="0" smtClean="0">
              <a:latin typeface="Arial Narrow" pitchFamily="34" charset="0"/>
            </a:rPr>
            <a:t>DECANAL</a:t>
          </a:r>
        </a:p>
        <a:p>
          <a:r>
            <a:rPr lang="es-MX" sz="1100" b="1" dirty="0" smtClean="0">
              <a:latin typeface="Arial Narrow" pitchFamily="34" charset="0"/>
            </a:rPr>
            <a:t>DE PASTORAL</a:t>
          </a:r>
          <a:endParaRPr lang="es-MX" sz="1100" b="1" dirty="0">
            <a:latin typeface="Arial Narrow" pitchFamily="34" charset="0"/>
          </a:endParaRPr>
        </a:p>
      </dgm:t>
    </dgm:pt>
    <dgm:pt modelId="{A5D824C2-0C94-417F-A675-58EA4A004649}" type="parTrans" cxnId="{E954D7C8-0E60-42D0-A79D-D4EDA45C7AF1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8B85997E-0D79-4666-80C7-7CD9A29FA252}" type="sibTrans" cxnId="{E954D7C8-0E60-42D0-A79D-D4EDA45C7AF1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B8C3EAD2-EB78-4C80-9A95-CE4F28E04C40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ÁREA DE</a:t>
          </a:r>
        </a:p>
        <a:p>
          <a:r>
            <a:rPr lang="es-MX" sz="1100" b="1" dirty="0" smtClean="0">
              <a:latin typeface="Arial Narrow" pitchFamily="34" charset="0"/>
            </a:rPr>
            <a:t>COMUNIÓN</a:t>
          </a:r>
          <a:endParaRPr lang="es-MX" sz="1100" b="1" dirty="0">
            <a:latin typeface="Arial Narrow" pitchFamily="34" charset="0"/>
          </a:endParaRPr>
        </a:p>
      </dgm:t>
    </dgm:pt>
    <dgm:pt modelId="{51D7CAA2-C439-4499-A0B6-6FA5205EF1A6}" type="parTrans" cxnId="{8CFE1DAB-5E99-4B06-9F09-2D0DFF9CC26A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B0E633CB-6DEF-47D8-AA96-EA59D332631C}" type="sibTrans" cxnId="{8CFE1DAB-5E99-4B06-9F09-2D0DFF9CC26A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3490415D-C458-4990-95B7-1B2538A55C51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ÁREA DEL</a:t>
          </a:r>
        </a:p>
        <a:p>
          <a:r>
            <a:rPr lang="es-MX" sz="1100" b="1" dirty="0" smtClean="0">
              <a:latin typeface="Arial Narrow" pitchFamily="34" charset="0"/>
            </a:rPr>
            <a:t>TRIPLE</a:t>
          </a:r>
        </a:p>
        <a:p>
          <a:r>
            <a:rPr lang="es-MX" sz="1100" b="1" dirty="0" smtClean="0">
              <a:latin typeface="Arial Narrow" pitchFamily="34" charset="0"/>
            </a:rPr>
            <a:t>MINISTERIO</a:t>
          </a:r>
          <a:endParaRPr lang="es-MX" sz="1100" b="1" dirty="0">
            <a:latin typeface="Arial Narrow" pitchFamily="34" charset="0"/>
          </a:endParaRPr>
        </a:p>
      </dgm:t>
    </dgm:pt>
    <dgm:pt modelId="{46FBC2C6-FD74-48C5-A4CC-5AA73CD91826}" type="parTrans" cxnId="{F35D222D-817B-42BB-B183-B89ED6C797EA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DCF15DB1-C2A7-40BB-BEC0-FFB556AA3703}" type="sibTrans" cxnId="{F35D222D-817B-42BB-B183-B89ED6C797EA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0C0B7A89-A03C-4DBB-9E0D-39B27C787DB6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ÁREA DE</a:t>
          </a:r>
        </a:p>
        <a:p>
          <a:r>
            <a:rPr lang="es-MX" sz="1100" b="1" dirty="0" smtClean="0">
              <a:latin typeface="Arial Narrow" pitchFamily="34" charset="0"/>
            </a:rPr>
            <a:t>TAREAS</a:t>
          </a:r>
        </a:p>
        <a:p>
          <a:r>
            <a:rPr lang="es-MX" sz="1100" b="1" dirty="0" smtClean="0">
              <a:latin typeface="Arial Narrow" pitchFamily="34" charset="0"/>
            </a:rPr>
            <a:t>DIVERSIFICADAS</a:t>
          </a:r>
          <a:endParaRPr lang="es-MX" sz="1100" b="1" dirty="0">
            <a:latin typeface="Arial Narrow" pitchFamily="34" charset="0"/>
          </a:endParaRPr>
        </a:p>
      </dgm:t>
    </dgm:pt>
    <dgm:pt modelId="{B2FB0B23-4F0C-4C1C-BB67-6D5BFB3D8683}" type="parTrans" cxnId="{2703F7BC-F1C9-4190-B50A-BE3153E33C24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219683E2-1C60-42E4-8B81-120B6644783B}" type="sibTrans" cxnId="{2703F7BC-F1C9-4190-B50A-BE3153E33C24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673076AA-777A-4D39-BD68-925F68F4A7F4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ÁREA DE</a:t>
          </a:r>
        </a:p>
        <a:p>
          <a:r>
            <a:rPr lang="es-MX" sz="1100" b="1" dirty="0" smtClean="0">
              <a:latin typeface="Arial Narrow" pitchFamily="34" charset="0"/>
            </a:rPr>
            <a:t>AGENTES</a:t>
          </a:r>
        </a:p>
        <a:p>
          <a:r>
            <a:rPr lang="es-MX" sz="1100" b="1" dirty="0" smtClean="0">
              <a:latin typeface="Arial Narrow" pitchFamily="34" charset="0"/>
            </a:rPr>
            <a:t>DE PASTORAL</a:t>
          </a:r>
          <a:endParaRPr lang="es-MX" sz="1100" b="1" dirty="0">
            <a:latin typeface="Arial Narrow" pitchFamily="34" charset="0"/>
          </a:endParaRPr>
        </a:p>
      </dgm:t>
    </dgm:pt>
    <dgm:pt modelId="{CAE411A5-DDD6-4326-ACEA-4AB3E78D6F26}" type="parTrans" cxnId="{A5A7C5E0-87C9-4458-8A03-44FB768E0761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FF89D2C9-E53E-43BD-BFE9-5B987FFBF1DF}" type="sibTrans" cxnId="{A5A7C5E0-87C9-4458-8A03-44FB768E0761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70F6469F-D77F-4BFA-96F6-242CF0E5CDCC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PÁRROCOS</a:t>
          </a:r>
        </a:p>
        <a:p>
          <a:r>
            <a:rPr lang="es-MX" sz="1100" b="1" dirty="0" smtClean="0">
              <a:latin typeface="Arial Narrow" pitchFamily="34" charset="0"/>
            </a:rPr>
            <a:t>VICARIOS</a:t>
          </a:r>
        </a:p>
      </dgm:t>
    </dgm:pt>
    <dgm:pt modelId="{36E34E83-11EB-4AF8-A247-F8A3A9A70309}" type="parTrans" cxnId="{1782FAEC-5B6C-4607-9B2D-9C68D1577C58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53A674A5-7CF2-407E-9729-2FBEF1CE064D}" type="sibTrans" cxnId="{1782FAEC-5B6C-4607-9B2D-9C68D1577C58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CD1A33A3-F290-4E88-B2D6-719280D998E0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PASTORAL</a:t>
          </a:r>
        </a:p>
        <a:p>
          <a:r>
            <a:rPr lang="es-MX" sz="1100" b="1" dirty="0" smtClean="0">
              <a:latin typeface="Arial Narrow" pitchFamily="34" charset="0"/>
            </a:rPr>
            <a:t>PROFETICA</a:t>
          </a:r>
          <a:endParaRPr lang="es-MX" sz="1100" b="1" dirty="0">
            <a:latin typeface="Arial Narrow" pitchFamily="34" charset="0"/>
          </a:endParaRPr>
        </a:p>
      </dgm:t>
    </dgm:pt>
    <dgm:pt modelId="{EA6FEFE2-850E-4A80-B0F1-E6EE17273C4B}" type="parTrans" cxnId="{0F91D295-7D4A-4662-A8A7-345E49EFC051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28F0C7C9-BBA0-436F-AC9D-2088225720F1}" type="sibTrans" cxnId="{0F91D295-7D4A-4662-A8A7-345E49EFC051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6AC7DAFD-6D75-4469-B453-679DAFEE1A65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PASTORAL</a:t>
          </a:r>
        </a:p>
        <a:p>
          <a:r>
            <a:rPr lang="es-MX" sz="1100" b="1" dirty="0" smtClean="0">
              <a:latin typeface="Arial Narrow" pitchFamily="34" charset="0"/>
            </a:rPr>
            <a:t>LITÚRGICA</a:t>
          </a:r>
          <a:endParaRPr lang="es-MX" sz="1100" b="1" dirty="0">
            <a:latin typeface="Arial Narrow" pitchFamily="34" charset="0"/>
          </a:endParaRPr>
        </a:p>
      </dgm:t>
    </dgm:pt>
    <dgm:pt modelId="{2E279DC2-5BF3-426B-AEFA-EA33A7D0BEB6}" type="parTrans" cxnId="{CF17D075-5C75-4B5F-A712-F01688D4723C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DE680981-2CD2-4866-AEE1-21816B96DFEA}" type="sibTrans" cxnId="{CF17D075-5C75-4B5F-A712-F01688D4723C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C2511D7E-6D34-452D-B204-8528765A2050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PASTORAL</a:t>
          </a:r>
        </a:p>
        <a:p>
          <a:r>
            <a:rPr lang="es-MX" sz="1100" b="1" dirty="0" smtClean="0">
              <a:latin typeface="Arial Narrow" pitchFamily="34" charset="0"/>
            </a:rPr>
            <a:t>SOCIAL</a:t>
          </a:r>
          <a:endParaRPr lang="es-MX" sz="1100" b="1" dirty="0">
            <a:latin typeface="Arial Narrow" pitchFamily="34" charset="0"/>
          </a:endParaRPr>
        </a:p>
      </dgm:t>
    </dgm:pt>
    <dgm:pt modelId="{CB31AC25-28B6-42BD-B375-C7CCEEBC7D74}" type="parTrans" cxnId="{982A5CEE-C3B3-4ECD-9C9C-3DAC53805989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551BEBCE-A07B-4D32-B7B6-5AF9E5894655}" type="sibTrans" cxnId="{982A5CEE-C3B3-4ECD-9C9C-3DAC53805989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536477A5-2D7E-4451-A07B-637CDD22CD08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PASTORAL</a:t>
          </a:r>
        </a:p>
        <a:p>
          <a:r>
            <a:rPr lang="es-MX" sz="1100" b="1" dirty="0" smtClean="0">
              <a:latin typeface="Arial Narrow" pitchFamily="34" charset="0"/>
            </a:rPr>
            <a:t>FAMILIAR</a:t>
          </a:r>
          <a:endParaRPr lang="es-MX" sz="1100" b="1" dirty="0">
            <a:latin typeface="Arial Narrow" pitchFamily="34" charset="0"/>
          </a:endParaRPr>
        </a:p>
      </dgm:t>
    </dgm:pt>
    <dgm:pt modelId="{9CA165EC-ECF0-498B-9CD6-BC868349FE0B}" type="parTrans" cxnId="{5303D097-6328-4BEE-BD65-98BF5BFE7F92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542FD719-A47E-4B0F-85FF-A2BB7378B12D}" type="sibTrans" cxnId="{5303D097-6328-4BEE-BD65-98BF5BFE7F92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C7222CB1-600A-4506-8478-CAB1B9141D01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ADOLESC.</a:t>
          </a:r>
        </a:p>
        <a:p>
          <a:r>
            <a:rPr lang="es-MX" sz="1100" b="1" dirty="0" smtClean="0">
              <a:latin typeface="Arial Narrow" pitchFamily="34" charset="0"/>
            </a:rPr>
            <a:t>JÓVENES</a:t>
          </a:r>
          <a:endParaRPr lang="es-MX" sz="1100" b="1" dirty="0">
            <a:latin typeface="Arial Narrow" pitchFamily="34" charset="0"/>
          </a:endParaRPr>
        </a:p>
      </dgm:t>
    </dgm:pt>
    <dgm:pt modelId="{39A5ACDF-87BA-45AC-9055-11F6D6ED47EB}" type="parTrans" cxnId="{B8325D3D-B602-41C7-B6C6-3D4A157804FE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C3C5AF4A-5A09-4FDA-A744-A89AE97EAF21}" type="sibTrans" cxnId="{B8325D3D-B602-41C7-B6C6-3D4A157804FE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8B38E35A-38D6-4255-B06C-DFEE1ECDCAEE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EDUCACIÓN</a:t>
          </a:r>
        </a:p>
        <a:p>
          <a:r>
            <a:rPr lang="es-MX" sz="1100" b="1" dirty="0" smtClean="0">
              <a:latin typeface="Arial Narrow" pitchFamily="34" charset="0"/>
            </a:rPr>
            <a:t>Y CULTURA</a:t>
          </a:r>
          <a:endParaRPr lang="es-MX" sz="1100" b="1" dirty="0">
            <a:latin typeface="Arial Narrow" pitchFamily="34" charset="0"/>
          </a:endParaRPr>
        </a:p>
      </dgm:t>
    </dgm:pt>
    <dgm:pt modelId="{5FF2CEEA-D2EB-4C8F-9FAD-963888A5CD58}" type="parTrans" cxnId="{BECDB475-1502-433C-89D9-3114E9717FEC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59D59B62-C7D2-42AA-86A9-B7C052D72847}" type="sibTrans" cxnId="{BECDB475-1502-433C-89D9-3114E9717FEC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BBD8EFAC-D268-4A2C-B6A9-8DDB6CD06835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PASTORAL</a:t>
          </a:r>
        </a:p>
        <a:p>
          <a:r>
            <a:rPr lang="es-MX" sz="1100" b="1" dirty="0" smtClean="0">
              <a:latin typeface="Arial Narrow" pitchFamily="34" charset="0"/>
            </a:rPr>
            <a:t>DE LAICOS</a:t>
          </a:r>
          <a:endParaRPr lang="es-MX" sz="1100" b="1" dirty="0">
            <a:latin typeface="Arial Narrow" pitchFamily="34" charset="0"/>
          </a:endParaRPr>
        </a:p>
      </dgm:t>
    </dgm:pt>
    <dgm:pt modelId="{16F5B3A3-72D0-409E-86EB-D27354736EC8}" type="parTrans" cxnId="{FE7D597E-6E9F-46AA-906F-14FB7088C6F8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1212AA24-8A08-465D-A740-A9B7E89D6060}" type="sibTrans" cxnId="{FE7D597E-6E9F-46AA-906F-14FB7088C6F8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831A8C36-50AE-43A2-839C-CF05BC883DD6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VIDA</a:t>
          </a:r>
        </a:p>
        <a:p>
          <a:r>
            <a:rPr lang="es-MX" sz="1100" b="1" dirty="0" smtClean="0">
              <a:latin typeface="Arial Narrow" pitchFamily="34" charset="0"/>
            </a:rPr>
            <a:t>CONSAGRADA</a:t>
          </a:r>
          <a:endParaRPr lang="es-MX" sz="1100" b="1" dirty="0">
            <a:latin typeface="Arial Narrow" pitchFamily="34" charset="0"/>
          </a:endParaRPr>
        </a:p>
      </dgm:t>
    </dgm:pt>
    <dgm:pt modelId="{502F70E8-11EC-4A75-8E63-E81945FBC629}" type="parTrans" cxnId="{AD519557-0093-4B01-AF48-8BED3EB63313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1AFD2580-71FE-4E01-BD30-46B3B6EAB56C}" type="sibTrans" cxnId="{AD519557-0093-4B01-AF48-8BED3EB63313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AF0A402F-22E2-4B9D-8870-B64C3886BDAA}">
      <dgm:prSet/>
      <dgm:spPr/>
      <dgm:t>
        <a:bodyPr/>
        <a:lstStyle/>
        <a:p>
          <a:r>
            <a:rPr lang="es-MX" b="1" dirty="0" smtClean="0">
              <a:latin typeface="Arial Narrow" pitchFamily="34" charset="0"/>
            </a:rPr>
            <a:t>PARROQUIAS</a:t>
          </a:r>
          <a:endParaRPr lang="es-MX" b="1" dirty="0">
            <a:latin typeface="Arial Narrow" pitchFamily="34" charset="0"/>
          </a:endParaRPr>
        </a:p>
      </dgm:t>
    </dgm:pt>
    <dgm:pt modelId="{1B04DBB9-AD3B-4020-B10C-5A63E9D9261C}" type="parTrans" cxnId="{8CA8AB02-6B5B-47B0-AB4A-BF5D8A089E16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1021E041-92F3-4E16-91BC-44F1418F9672}" type="sibTrans" cxnId="{8CA8AB02-6B5B-47B0-AB4A-BF5D8A089E16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2AEB735E-0724-48F7-B015-74C739B8C3E8}">
      <dgm:prSet/>
      <dgm:spPr/>
      <dgm:t>
        <a:bodyPr/>
        <a:lstStyle/>
        <a:p>
          <a:r>
            <a:rPr lang="es-MX" b="1" dirty="0" smtClean="0">
              <a:latin typeface="Arial Narrow" pitchFamily="34" charset="0"/>
            </a:rPr>
            <a:t>PARROQUIAS</a:t>
          </a:r>
          <a:endParaRPr lang="es-MX" b="1" dirty="0">
            <a:latin typeface="Arial Narrow" pitchFamily="34" charset="0"/>
          </a:endParaRPr>
        </a:p>
      </dgm:t>
    </dgm:pt>
    <dgm:pt modelId="{3B311FBA-4F8D-430B-B268-31BE579F366A}" type="parTrans" cxnId="{B7266624-A8C8-4866-934D-76764FD5634C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A7152CA0-9E2C-4CDC-964B-BA42DFC4498A}" type="sibTrans" cxnId="{B7266624-A8C8-4866-934D-76764FD5634C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E6618170-BF9B-4131-B685-4B0F44A1E3E9}">
      <dgm:prSet/>
      <dgm:spPr/>
      <dgm:t>
        <a:bodyPr/>
        <a:lstStyle/>
        <a:p>
          <a:r>
            <a:rPr lang="es-MX" b="1" dirty="0" smtClean="0">
              <a:latin typeface="Arial Narrow" pitchFamily="34" charset="0"/>
            </a:rPr>
            <a:t>PARROQUIAS</a:t>
          </a:r>
          <a:endParaRPr lang="es-MX" b="1" dirty="0">
            <a:latin typeface="Arial Narrow" pitchFamily="34" charset="0"/>
          </a:endParaRPr>
        </a:p>
      </dgm:t>
    </dgm:pt>
    <dgm:pt modelId="{1042D80B-AE82-4FD7-BE39-1F15A6A912FB}" type="parTrans" cxnId="{29D5F7CD-E075-4E2D-83EC-C6C6195719F5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4B71D6F4-81C8-4F0F-B8C6-3628E6B13563}" type="sibTrans" cxnId="{29D5F7CD-E075-4E2D-83EC-C6C6195719F5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41BE341D-D8B4-4ED1-8D46-B2DCCC66F462}">
      <dgm:prSet/>
      <dgm:spPr/>
      <dgm:t>
        <a:bodyPr/>
        <a:lstStyle/>
        <a:p>
          <a:r>
            <a:rPr lang="es-MX" b="1" dirty="0" smtClean="0">
              <a:latin typeface="Arial Narrow" pitchFamily="34" charset="0"/>
            </a:rPr>
            <a:t>PARROQUIAS</a:t>
          </a:r>
          <a:endParaRPr lang="es-MX" b="1" dirty="0">
            <a:latin typeface="Arial Narrow" pitchFamily="34" charset="0"/>
          </a:endParaRPr>
        </a:p>
      </dgm:t>
    </dgm:pt>
    <dgm:pt modelId="{A49A100B-8FA3-489E-8745-81A915C06737}" type="parTrans" cxnId="{9448CC19-D591-40D4-80C8-03BCA07392F5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38D4B5B8-75DB-44D9-AF65-A41636EB2538}" type="sibTrans" cxnId="{9448CC19-D591-40D4-80C8-03BCA07392F5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E5208F33-6C64-4DF5-B45E-5A63EB3B6D18}">
      <dgm:prSet/>
      <dgm:spPr/>
      <dgm:t>
        <a:bodyPr/>
        <a:lstStyle/>
        <a:p>
          <a:r>
            <a:rPr lang="es-MX" b="1" dirty="0" smtClean="0">
              <a:latin typeface="Arial Narrow" pitchFamily="34" charset="0"/>
            </a:rPr>
            <a:t>PARROQUIAS</a:t>
          </a:r>
          <a:endParaRPr lang="es-MX" b="1" dirty="0">
            <a:latin typeface="Arial Narrow" pitchFamily="34" charset="0"/>
          </a:endParaRPr>
        </a:p>
      </dgm:t>
    </dgm:pt>
    <dgm:pt modelId="{93046F17-82BA-4D45-9B63-837E8D7B1E95}" type="parTrans" cxnId="{3B95F860-771F-416A-8059-489096DAB47D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3D188C2B-4483-454E-BCF8-641BBD86ED26}" type="sibTrans" cxnId="{3B95F860-771F-416A-8059-489096DAB47D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E0490A10-30F3-494B-8C93-AE97297A1D9E}">
      <dgm:prSet/>
      <dgm:spPr/>
      <dgm:t>
        <a:bodyPr/>
        <a:lstStyle/>
        <a:p>
          <a:r>
            <a:rPr lang="es-MX" b="1" dirty="0" smtClean="0">
              <a:latin typeface="Arial Narrow" pitchFamily="34" charset="0"/>
            </a:rPr>
            <a:t>PARROQUIAS</a:t>
          </a:r>
          <a:endParaRPr lang="es-MX" b="1" dirty="0">
            <a:latin typeface="Arial Narrow" pitchFamily="34" charset="0"/>
          </a:endParaRPr>
        </a:p>
      </dgm:t>
    </dgm:pt>
    <dgm:pt modelId="{2A801888-BAEB-4566-A224-658EF04E02E3}" type="parTrans" cxnId="{9AF17C14-D212-4A2F-85CC-FEF74BD93784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3A2DF90A-5EC1-474E-90F0-40E6E7F51A34}" type="sibTrans" cxnId="{9AF17C14-D212-4A2F-85CC-FEF74BD93784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E38C4067-E505-4624-96D0-02857227E62D}">
      <dgm:prSet/>
      <dgm:spPr/>
      <dgm:t>
        <a:bodyPr/>
        <a:lstStyle/>
        <a:p>
          <a:r>
            <a:rPr lang="es-MX" b="1" dirty="0" smtClean="0">
              <a:latin typeface="Arial Narrow" pitchFamily="34" charset="0"/>
            </a:rPr>
            <a:t>PARROQUIAS</a:t>
          </a:r>
          <a:endParaRPr lang="es-MX" b="1" dirty="0">
            <a:latin typeface="Arial Narrow" pitchFamily="34" charset="0"/>
          </a:endParaRPr>
        </a:p>
      </dgm:t>
    </dgm:pt>
    <dgm:pt modelId="{B0680446-093A-410C-B66F-4E1FF8D2E2DC}" type="parTrans" cxnId="{E6F4EBFF-3548-4AC0-AB09-63330E3C3FB4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071F6CD1-9EA1-435C-84CC-25708E2A2442}" type="sibTrans" cxnId="{E6F4EBFF-3548-4AC0-AB09-63330E3C3FB4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6F60EFFB-BC77-4743-80AC-BF33CAE761DD}">
      <dgm:prSet/>
      <dgm:spPr/>
      <dgm:t>
        <a:bodyPr/>
        <a:lstStyle/>
        <a:p>
          <a:r>
            <a:rPr lang="es-MX" b="1" dirty="0" smtClean="0">
              <a:latin typeface="Arial Narrow" pitchFamily="34" charset="0"/>
            </a:rPr>
            <a:t>PARROQUIAS</a:t>
          </a:r>
          <a:endParaRPr lang="es-MX" b="1" dirty="0">
            <a:latin typeface="Arial Narrow" pitchFamily="34" charset="0"/>
          </a:endParaRPr>
        </a:p>
      </dgm:t>
    </dgm:pt>
    <dgm:pt modelId="{6D71652D-82EC-469A-9AE4-D0F3047662E5}" type="parTrans" cxnId="{3ACC1677-0130-451A-8C4F-7C36B4709AD9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1EC53216-881E-45E2-9FFD-71E0BE71E8EA}" type="sibTrans" cxnId="{3ACC1677-0130-451A-8C4F-7C36B4709AD9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D92738C5-1C5A-48DF-AB76-71AEBF86395C}" type="pres">
      <dgm:prSet presAssocID="{60FC2E59-3BF4-4560-B8C9-B0535019C4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5FC9DF2-9927-461D-BC7D-84B104BAB736}" type="pres">
      <dgm:prSet presAssocID="{68B6C642-68A8-48F8-9A81-5BEC9AF4F314}" presName="hierRoot1" presStyleCnt="0">
        <dgm:presLayoutVars>
          <dgm:hierBranch/>
        </dgm:presLayoutVars>
      </dgm:prSet>
      <dgm:spPr/>
    </dgm:pt>
    <dgm:pt modelId="{E6CC632E-79C0-4509-82C6-E6A6699FA8AA}" type="pres">
      <dgm:prSet presAssocID="{68B6C642-68A8-48F8-9A81-5BEC9AF4F314}" presName="rootComposite1" presStyleCnt="0"/>
      <dgm:spPr/>
    </dgm:pt>
    <dgm:pt modelId="{7F48AF26-4030-44EC-B2F8-23A74EE5D444}" type="pres">
      <dgm:prSet presAssocID="{68B6C642-68A8-48F8-9A81-5BEC9AF4F314}" presName="rootText1" presStyleLbl="node0" presStyleIdx="0" presStyleCnt="1" custScaleY="18835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E1AF4AC-5F50-4536-93CC-AF2B56A7A765}" type="pres">
      <dgm:prSet presAssocID="{68B6C642-68A8-48F8-9A81-5BEC9AF4F314}" presName="rootConnector1" presStyleLbl="node1" presStyleIdx="0" presStyleCnt="0"/>
      <dgm:spPr/>
    </dgm:pt>
    <dgm:pt modelId="{A75B5D77-AD67-4F49-AB2E-BBA11FBBBDEB}" type="pres">
      <dgm:prSet presAssocID="{68B6C642-68A8-48F8-9A81-5BEC9AF4F314}" presName="hierChild2" presStyleCnt="0"/>
      <dgm:spPr/>
    </dgm:pt>
    <dgm:pt modelId="{987F2D35-BBBF-4367-BB91-4F1D6D7D6D7A}" type="pres">
      <dgm:prSet presAssocID="{800DA876-1745-4661-A216-E96C77D9D9CA}" presName="Name35" presStyleLbl="parChTrans1D2" presStyleIdx="0" presStyleCnt="2"/>
      <dgm:spPr/>
    </dgm:pt>
    <dgm:pt modelId="{EA9B5A3B-7F2B-4289-94B6-D6CD8FB1F0E1}" type="pres">
      <dgm:prSet presAssocID="{087503DD-A3B0-4EC2-A180-3A2A845C5E5A}" presName="hierRoot2" presStyleCnt="0">
        <dgm:presLayoutVars>
          <dgm:hierBranch/>
        </dgm:presLayoutVars>
      </dgm:prSet>
      <dgm:spPr/>
    </dgm:pt>
    <dgm:pt modelId="{9B020252-A7B1-460C-9EBF-260F4549AB66}" type="pres">
      <dgm:prSet presAssocID="{087503DD-A3B0-4EC2-A180-3A2A845C5E5A}" presName="rootComposite" presStyleCnt="0"/>
      <dgm:spPr/>
    </dgm:pt>
    <dgm:pt modelId="{569FE664-AB83-489B-A016-CD3E5BCD9577}" type="pres">
      <dgm:prSet presAssocID="{087503DD-A3B0-4EC2-A180-3A2A845C5E5A}" presName="rootText" presStyleLbl="node2" presStyleIdx="0" presStyleCnt="2" custScaleX="130442" custScaleY="17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5C88D28-B31B-43B7-97F6-8967011949C3}" type="pres">
      <dgm:prSet presAssocID="{087503DD-A3B0-4EC2-A180-3A2A845C5E5A}" presName="rootConnector" presStyleLbl="node2" presStyleIdx="0" presStyleCnt="2"/>
      <dgm:spPr/>
    </dgm:pt>
    <dgm:pt modelId="{4ECD41CD-D471-4638-B622-11339F8E6FFC}" type="pres">
      <dgm:prSet presAssocID="{087503DD-A3B0-4EC2-A180-3A2A845C5E5A}" presName="hierChild4" presStyleCnt="0"/>
      <dgm:spPr/>
    </dgm:pt>
    <dgm:pt modelId="{6621416A-1FA2-4EEC-8D73-C5A22D9FE3AF}" type="pres">
      <dgm:prSet presAssocID="{087503DD-A3B0-4EC2-A180-3A2A845C5E5A}" presName="hierChild5" presStyleCnt="0"/>
      <dgm:spPr/>
    </dgm:pt>
    <dgm:pt modelId="{395F72D0-A2CA-40A5-A0CE-6EC3D94F1BEB}" type="pres">
      <dgm:prSet presAssocID="{A5D824C2-0C94-417F-A675-58EA4A004649}" presName="Name35" presStyleLbl="parChTrans1D2" presStyleIdx="1" presStyleCnt="2"/>
      <dgm:spPr/>
    </dgm:pt>
    <dgm:pt modelId="{D273568E-952F-4607-8767-0136ABB7CCAB}" type="pres">
      <dgm:prSet presAssocID="{00FA7C4C-9592-40D6-9311-7B2A878B26D8}" presName="hierRoot2" presStyleCnt="0">
        <dgm:presLayoutVars>
          <dgm:hierBranch/>
        </dgm:presLayoutVars>
      </dgm:prSet>
      <dgm:spPr/>
    </dgm:pt>
    <dgm:pt modelId="{13E48545-DFA8-4501-A1A2-98923CFA3796}" type="pres">
      <dgm:prSet presAssocID="{00FA7C4C-9592-40D6-9311-7B2A878B26D8}" presName="rootComposite" presStyleCnt="0"/>
      <dgm:spPr/>
    </dgm:pt>
    <dgm:pt modelId="{632EAA7A-48F3-445E-8FE3-F9692DD2818B}" type="pres">
      <dgm:prSet presAssocID="{00FA7C4C-9592-40D6-9311-7B2A878B26D8}" presName="rootText" presStyleLbl="node2" presStyleIdx="1" presStyleCnt="2" custScaleX="140020" custScaleY="17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B5F1166-23D3-4A05-972A-D52D1DC5C3C0}" type="pres">
      <dgm:prSet presAssocID="{00FA7C4C-9592-40D6-9311-7B2A878B26D8}" presName="rootConnector" presStyleLbl="node2" presStyleIdx="1" presStyleCnt="2"/>
      <dgm:spPr/>
    </dgm:pt>
    <dgm:pt modelId="{18A45A79-1F83-40C8-A8BC-9A423D7BD04E}" type="pres">
      <dgm:prSet presAssocID="{00FA7C4C-9592-40D6-9311-7B2A878B26D8}" presName="hierChild4" presStyleCnt="0"/>
      <dgm:spPr/>
    </dgm:pt>
    <dgm:pt modelId="{D3F7B020-BA95-413A-B73D-BDA1C7400B6C}" type="pres">
      <dgm:prSet presAssocID="{51D7CAA2-C439-4499-A0B6-6FA5205EF1A6}" presName="Name35" presStyleLbl="parChTrans1D3" presStyleIdx="0" presStyleCnt="4"/>
      <dgm:spPr/>
    </dgm:pt>
    <dgm:pt modelId="{2CB33186-FAD5-4A37-8795-4209E0DD8C68}" type="pres">
      <dgm:prSet presAssocID="{B8C3EAD2-EB78-4C80-9A95-CE4F28E04C40}" presName="hierRoot2" presStyleCnt="0">
        <dgm:presLayoutVars>
          <dgm:hierBranch/>
        </dgm:presLayoutVars>
      </dgm:prSet>
      <dgm:spPr/>
    </dgm:pt>
    <dgm:pt modelId="{B9F9687C-3B0D-4FAF-B6D4-470EFCD1B266}" type="pres">
      <dgm:prSet presAssocID="{B8C3EAD2-EB78-4C80-9A95-CE4F28E04C40}" presName="rootComposite" presStyleCnt="0"/>
      <dgm:spPr/>
    </dgm:pt>
    <dgm:pt modelId="{1238C70B-4135-49D1-AFF8-D4F5E0E52A5D}" type="pres">
      <dgm:prSet presAssocID="{B8C3EAD2-EB78-4C80-9A95-CE4F28E04C40}" presName="rootText" presStyleLbl="node3" presStyleIdx="0" presStyleCnt="4" custScaleY="174464">
        <dgm:presLayoutVars>
          <dgm:chPref val="3"/>
        </dgm:presLayoutVars>
      </dgm:prSet>
      <dgm:spPr/>
    </dgm:pt>
    <dgm:pt modelId="{AFAD17C4-33FB-4254-8E49-36E7F68453E1}" type="pres">
      <dgm:prSet presAssocID="{B8C3EAD2-EB78-4C80-9A95-CE4F28E04C40}" presName="rootConnector" presStyleLbl="node3" presStyleIdx="0" presStyleCnt="4"/>
      <dgm:spPr/>
    </dgm:pt>
    <dgm:pt modelId="{621EF7D6-EF9C-421F-A466-EF2652DEF4F5}" type="pres">
      <dgm:prSet presAssocID="{B8C3EAD2-EB78-4C80-9A95-CE4F28E04C40}" presName="hierChild4" presStyleCnt="0"/>
      <dgm:spPr/>
    </dgm:pt>
    <dgm:pt modelId="{C7A8D3B2-1985-4656-A723-B4ACD76B503A}" type="pres">
      <dgm:prSet presAssocID="{36E34E83-11EB-4AF8-A247-F8A3A9A70309}" presName="Name35" presStyleLbl="parChTrans1D4" presStyleIdx="0" presStyleCnt="17"/>
      <dgm:spPr/>
    </dgm:pt>
    <dgm:pt modelId="{26DD6C91-D94D-46E1-9938-6E070A29F816}" type="pres">
      <dgm:prSet presAssocID="{70F6469F-D77F-4BFA-96F6-242CF0E5CDCC}" presName="hierRoot2" presStyleCnt="0">
        <dgm:presLayoutVars>
          <dgm:hierBranch val="init"/>
        </dgm:presLayoutVars>
      </dgm:prSet>
      <dgm:spPr/>
    </dgm:pt>
    <dgm:pt modelId="{FCE6B70B-E0F6-43AF-A730-6A40EB30F725}" type="pres">
      <dgm:prSet presAssocID="{70F6469F-D77F-4BFA-96F6-242CF0E5CDCC}" presName="rootComposite" presStyleCnt="0"/>
      <dgm:spPr/>
    </dgm:pt>
    <dgm:pt modelId="{AF8A197A-3A58-49F6-ABA1-158121F21E41}" type="pres">
      <dgm:prSet presAssocID="{70F6469F-D77F-4BFA-96F6-242CF0E5CDCC}" presName="rootText" presStyleLbl="node4" presStyleIdx="0" presStyleCnt="17" custScaleY="17068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62BEB59-31C8-42F3-B874-C1397FC4EB82}" type="pres">
      <dgm:prSet presAssocID="{70F6469F-D77F-4BFA-96F6-242CF0E5CDCC}" presName="rootConnector" presStyleLbl="node4" presStyleIdx="0" presStyleCnt="17"/>
      <dgm:spPr/>
    </dgm:pt>
    <dgm:pt modelId="{DBF6EC4D-FB03-49A9-A947-E9DB15514EAE}" type="pres">
      <dgm:prSet presAssocID="{70F6469F-D77F-4BFA-96F6-242CF0E5CDCC}" presName="hierChild4" presStyleCnt="0"/>
      <dgm:spPr/>
    </dgm:pt>
    <dgm:pt modelId="{504B837A-5A43-4D23-981C-634578ECD065}" type="pres">
      <dgm:prSet presAssocID="{70F6469F-D77F-4BFA-96F6-242CF0E5CDCC}" presName="hierChild5" presStyleCnt="0"/>
      <dgm:spPr/>
    </dgm:pt>
    <dgm:pt modelId="{9DCFC8AE-4A2F-49EE-8D2E-666D006B8051}" type="pres">
      <dgm:prSet presAssocID="{B8C3EAD2-EB78-4C80-9A95-CE4F28E04C40}" presName="hierChild5" presStyleCnt="0"/>
      <dgm:spPr/>
    </dgm:pt>
    <dgm:pt modelId="{DDFA9784-0DA3-483C-B88A-6CB6D746EFD7}" type="pres">
      <dgm:prSet presAssocID="{46FBC2C6-FD74-48C5-A4CC-5AA73CD91826}" presName="Name35" presStyleLbl="parChTrans1D3" presStyleIdx="1" presStyleCnt="4"/>
      <dgm:spPr/>
    </dgm:pt>
    <dgm:pt modelId="{0A1F11D1-E225-48B5-9F33-48E61F8177B6}" type="pres">
      <dgm:prSet presAssocID="{3490415D-C458-4990-95B7-1B2538A55C51}" presName="hierRoot2" presStyleCnt="0">
        <dgm:presLayoutVars>
          <dgm:hierBranch/>
        </dgm:presLayoutVars>
      </dgm:prSet>
      <dgm:spPr/>
    </dgm:pt>
    <dgm:pt modelId="{121F4383-C75C-4341-BFDF-F693057ED464}" type="pres">
      <dgm:prSet presAssocID="{3490415D-C458-4990-95B7-1B2538A55C51}" presName="rootComposite" presStyleCnt="0"/>
      <dgm:spPr/>
    </dgm:pt>
    <dgm:pt modelId="{C709C31D-C98B-418B-A3D2-A40EFD9353DF}" type="pres">
      <dgm:prSet presAssocID="{3490415D-C458-4990-95B7-1B2538A55C51}" presName="rootText" presStyleLbl="node3" presStyleIdx="1" presStyleCnt="4" custScaleY="174464">
        <dgm:presLayoutVars>
          <dgm:chPref val="3"/>
        </dgm:presLayoutVars>
      </dgm:prSet>
      <dgm:spPr/>
    </dgm:pt>
    <dgm:pt modelId="{576B432B-4126-47A4-9C59-D251F40D1E0C}" type="pres">
      <dgm:prSet presAssocID="{3490415D-C458-4990-95B7-1B2538A55C51}" presName="rootConnector" presStyleLbl="node3" presStyleIdx="1" presStyleCnt="4"/>
      <dgm:spPr/>
    </dgm:pt>
    <dgm:pt modelId="{122A49C3-24DA-4ED6-9B3A-F0368480644A}" type="pres">
      <dgm:prSet presAssocID="{3490415D-C458-4990-95B7-1B2538A55C51}" presName="hierChild4" presStyleCnt="0"/>
      <dgm:spPr/>
    </dgm:pt>
    <dgm:pt modelId="{BD71CF92-411F-40FE-A8C6-2F3CFEC1AEA7}" type="pres">
      <dgm:prSet presAssocID="{EA6FEFE2-850E-4A80-B0F1-E6EE17273C4B}" presName="Name35" presStyleLbl="parChTrans1D4" presStyleIdx="1" presStyleCnt="17"/>
      <dgm:spPr/>
    </dgm:pt>
    <dgm:pt modelId="{529B93CD-3DB3-45A6-9D2C-91A043204706}" type="pres">
      <dgm:prSet presAssocID="{CD1A33A3-F290-4E88-B2D6-719280D998E0}" presName="hierRoot2" presStyleCnt="0">
        <dgm:presLayoutVars>
          <dgm:hierBranch/>
        </dgm:presLayoutVars>
      </dgm:prSet>
      <dgm:spPr/>
    </dgm:pt>
    <dgm:pt modelId="{73CE4B35-DE2B-4F40-A6ED-21CBAAA1C570}" type="pres">
      <dgm:prSet presAssocID="{CD1A33A3-F290-4E88-B2D6-719280D998E0}" presName="rootComposite" presStyleCnt="0"/>
      <dgm:spPr/>
    </dgm:pt>
    <dgm:pt modelId="{71C3EC0D-1A95-4616-9F03-DA7CAC8A4513}" type="pres">
      <dgm:prSet presAssocID="{CD1A33A3-F290-4E88-B2D6-719280D998E0}" presName="rootText" presStyleLbl="node4" presStyleIdx="1" presStyleCnt="17">
        <dgm:presLayoutVars>
          <dgm:chPref val="3"/>
        </dgm:presLayoutVars>
      </dgm:prSet>
      <dgm:spPr/>
    </dgm:pt>
    <dgm:pt modelId="{3136BEB4-0AB2-4781-B329-8C4C5606F581}" type="pres">
      <dgm:prSet presAssocID="{CD1A33A3-F290-4E88-B2D6-719280D998E0}" presName="rootConnector" presStyleLbl="node4" presStyleIdx="1" presStyleCnt="17"/>
      <dgm:spPr/>
    </dgm:pt>
    <dgm:pt modelId="{F93102BD-C7BA-4214-B7F5-780BAD0C67B8}" type="pres">
      <dgm:prSet presAssocID="{CD1A33A3-F290-4E88-B2D6-719280D998E0}" presName="hierChild4" presStyleCnt="0"/>
      <dgm:spPr/>
    </dgm:pt>
    <dgm:pt modelId="{7B3D7942-EA35-41C1-8082-9D97AAEB2953}" type="pres">
      <dgm:prSet presAssocID="{1B04DBB9-AD3B-4020-B10C-5A63E9D9261C}" presName="Name35" presStyleLbl="parChTrans1D4" presStyleIdx="2" presStyleCnt="17"/>
      <dgm:spPr/>
    </dgm:pt>
    <dgm:pt modelId="{B79F63C8-CABB-4858-89D4-51AEC2B15DD2}" type="pres">
      <dgm:prSet presAssocID="{AF0A402F-22E2-4B9D-8870-B64C3886BDAA}" presName="hierRoot2" presStyleCnt="0">
        <dgm:presLayoutVars>
          <dgm:hierBranch val="init"/>
        </dgm:presLayoutVars>
      </dgm:prSet>
      <dgm:spPr/>
    </dgm:pt>
    <dgm:pt modelId="{CFA3DE23-A9D5-417D-BE2C-26FF5AF1E219}" type="pres">
      <dgm:prSet presAssocID="{AF0A402F-22E2-4B9D-8870-B64C3886BDAA}" presName="rootComposite" presStyleCnt="0"/>
      <dgm:spPr/>
    </dgm:pt>
    <dgm:pt modelId="{153B0C6A-19E8-49C2-B1EC-EAD7226A94B2}" type="pres">
      <dgm:prSet presAssocID="{AF0A402F-22E2-4B9D-8870-B64C3886BDAA}" presName="rootText" presStyleLbl="node4" presStyleIdx="2" presStyleCnt="17">
        <dgm:presLayoutVars>
          <dgm:chPref val="3"/>
        </dgm:presLayoutVars>
      </dgm:prSet>
      <dgm:spPr/>
    </dgm:pt>
    <dgm:pt modelId="{F5BD4BD7-DB6B-4E87-BC07-D09B26E116B5}" type="pres">
      <dgm:prSet presAssocID="{AF0A402F-22E2-4B9D-8870-B64C3886BDAA}" presName="rootConnector" presStyleLbl="node4" presStyleIdx="2" presStyleCnt="17"/>
      <dgm:spPr/>
    </dgm:pt>
    <dgm:pt modelId="{004C4E36-8032-46BB-A94A-37CA45C7DDCD}" type="pres">
      <dgm:prSet presAssocID="{AF0A402F-22E2-4B9D-8870-B64C3886BDAA}" presName="hierChild4" presStyleCnt="0"/>
      <dgm:spPr/>
    </dgm:pt>
    <dgm:pt modelId="{079B857C-CB33-4006-ABCF-55964009E180}" type="pres">
      <dgm:prSet presAssocID="{AF0A402F-22E2-4B9D-8870-B64C3886BDAA}" presName="hierChild5" presStyleCnt="0"/>
      <dgm:spPr/>
    </dgm:pt>
    <dgm:pt modelId="{41645CBE-9180-44CF-B273-A758C6FB51C2}" type="pres">
      <dgm:prSet presAssocID="{CD1A33A3-F290-4E88-B2D6-719280D998E0}" presName="hierChild5" presStyleCnt="0"/>
      <dgm:spPr/>
    </dgm:pt>
    <dgm:pt modelId="{02B5CB66-8475-4DBF-8A9D-B45F9EE3556E}" type="pres">
      <dgm:prSet presAssocID="{2E279DC2-5BF3-426B-AEFA-EA33A7D0BEB6}" presName="Name35" presStyleLbl="parChTrans1D4" presStyleIdx="3" presStyleCnt="17"/>
      <dgm:spPr/>
    </dgm:pt>
    <dgm:pt modelId="{08B3C0A2-CA72-4347-B38D-B372B5041739}" type="pres">
      <dgm:prSet presAssocID="{6AC7DAFD-6D75-4469-B453-679DAFEE1A65}" presName="hierRoot2" presStyleCnt="0">
        <dgm:presLayoutVars>
          <dgm:hierBranch/>
        </dgm:presLayoutVars>
      </dgm:prSet>
      <dgm:spPr/>
    </dgm:pt>
    <dgm:pt modelId="{2F38407F-E326-4C66-8CA1-A5D6B318DDB1}" type="pres">
      <dgm:prSet presAssocID="{6AC7DAFD-6D75-4469-B453-679DAFEE1A65}" presName="rootComposite" presStyleCnt="0"/>
      <dgm:spPr/>
    </dgm:pt>
    <dgm:pt modelId="{5B6F8E3D-AC94-4583-B172-230928785D3F}" type="pres">
      <dgm:prSet presAssocID="{6AC7DAFD-6D75-4469-B453-679DAFEE1A65}" presName="rootText" presStyleLbl="node4" presStyleIdx="3" presStyleCnt="17">
        <dgm:presLayoutVars>
          <dgm:chPref val="3"/>
        </dgm:presLayoutVars>
      </dgm:prSet>
      <dgm:spPr/>
    </dgm:pt>
    <dgm:pt modelId="{F6F7FF71-8C5B-44ED-A54C-FE43F59349E7}" type="pres">
      <dgm:prSet presAssocID="{6AC7DAFD-6D75-4469-B453-679DAFEE1A65}" presName="rootConnector" presStyleLbl="node4" presStyleIdx="3" presStyleCnt="17"/>
      <dgm:spPr/>
    </dgm:pt>
    <dgm:pt modelId="{777E560D-5FEC-4F76-B509-0F63277C6590}" type="pres">
      <dgm:prSet presAssocID="{6AC7DAFD-6D75-4469-B453-679DAFEE1A65}" presName="hierChild4" presStyleCnt="0"/>
      <dgm:spPr/>
    </dgm:pt>
    <dgm:pt modelId="{2EB82515-548C-43B3-8380-3436D2CE14EB}" type="pres">
      <dgm:prSet presAssocID="{3B311FBA-4F8D-430B-B268-31BE579F366A}" presName="Name35" presStyleLbl="parChTrans1D4" presStyleIdx="4" presStyleCnt="17"/>
      <dgm:spPr/>
    </dgm:pt>
    <dgm:pt modelId="{B9931BEE-7305-40E3-A6FC-BE196140119E}" type="pres">
      <dgm:prSet presAssocID="{2AEB735E-0724-48F7-B015-74C739B8C3E8}" presName="hierRoot2" presStyleCnt="0">
        <dgm:presLayoutVars>
          <dgm:hierBranch val="init"/>
        </dgm:presLayoutVars>
      </dgm:prSet>
      <dgm:spPr/>
    </dgm:pt>
    <dgm:pt modelId="{EF529A5A-D899-49C5-B378-D40085A650BD}" type="pres">
      <dgm:prSet presAssocID="{2AEB735E-0724-48F7-B015-74C739B8C3E8}" presName="rootComposite" presStyleCnt="0"/>
      <dgm:spPr/>
    </dgm:pt>
    <dgm:pt modelId="{2B627C35-FD64-4E45-8132-FDBF3EB46FC7}" type="pres">
      <dgm:prSet presAssocID="{2AEB735E-0724-48F7-B015-74C739B8C3E8}" presName="rootText" presStyleLbl="node4" presStyleIdx="4" presStyleCnt="17">
        <dgm:presLayoutVars>
          <dgm:chPref val="3"/>
        </dgm:presLayoutVars>
      </dgm:prSet>
      <dgm:spPr/>
    </dgm:pt>
    <dgm:pt modelId="{13E45121-1E90-44AE-81D6-964B65445023}" type="pres">
      <dgm:prSet presAssocID="{2AEB735E-0724-48F7-B015-74C739B8C3E8}" presName="rootConnector" presStyleLbl="node4" presStyleIdx="4" presStyleCnt="17"/>
      <dgm:spPr/>
    </dgm:pt>
    <dgm:pt modelId="{8B284607-140B-4CE4-A28F-AC48162E520C}" type="pres">
      <dgm:prSet presAssocID="{2AEB735E-0724-48F7-B015-74C739B8C3E8}" presName="hierChild4" presStyleCnt="0"/>
      <dgm:spPr/>
    </dgm:pt>
    <dgm:pt modelId="{EA672155-15BF-4E6C-84FA-3D38AAB100D9}" type="pres">
      <dgm:prSet presAssocID="{2AEB735E-0724-48F7-B015-74C739B8C3E8}" presName="hierChild5" presStyleCnt="0"/>
      <dgm:spPr/>
    </dgm:pt>
    <dgm:pt modelId="{AEBF0777-413F-4F8A-B219-A0B6D6CD6365}" type="pres">
      <dgm:prSet presAssocID="{6AC7DAFD-6D75-4469-B453-679DAFEE1A65}" presName="hierChild5" presStyleCnt="0"/>
      <dgm:spPr/>
    </dgm:pt>
    <dgm:pt modelId="{288D8286-BDAC-4191-8D6C-9220EE20A65C}" type="pres">
      <dgm:prSet presAssocID="{CB31AC25-28B6-42BD-B375-C7CCEEBC7D74}" presName="Name35" presStyleLbl="parChTrans1D4" presStyleIdx="5" presStyleCnt="17"/>
      <dgm:spPr/>
    </dgm:pt>
    <dgm:pt modelId="{D0D8A0E6-B0ED-4AEE-9389-97943FA084DB}" type="pres">
      <dgm:prSet presAssocID="{C2511D7E-6D34-452D-B204-8528765A2050}" presName="hierRoot2" presStyleCnt="0">
        <dgm:presLayoutVars>
          <dgm:hierBranch/>
        </dgm:presLayoutVars>
      </dgm:prSet>
      <dgm:spPr/>
    </dgm:pt>
    <dgm:pt modelId="{60CC9334-1FD8-456A-98E2-908D5B8F17EC}" type="pres">
      <dgm:prSet presAssocID="{C2511D7E-6D34-452D-B204-8528765A2050}" presName="rootComposite" presStyleCnt="0"/>
      <dgm:spPr/>
    </dgm:pt>
    <dgm:pt modelId="{E7AE9574-F33D-4390-9FC7-5508ECFE8B98}" type="pres">
      <dgm:prSet presAssocID="{C2511D7E-6D34-452D-B204-8528765A2050}" presName="rootText" presStyleLbl="node4" presStyleIdx="5" presStyleCnt="17">
        <dgm:presLayoutVars>
          <dgm:chPref val="3"/>
        </dgm:presLayoutVars>
      </dgm:prSet>
      <dgm:spPr/>
    </dgm:pt>
    <dgm:pt modelId="{90B8E378-88EA-4EE5-AAB9-4149B921FEC0}" type="pres">
      <dgm:prSet presAssocID="{C2511D7E-6D34-452D-B204-8528765A2050}" presName="rootConnector" presStyleLbl="node4" presStyleIdx="5" presStyleCnt="17"/>
      <dgm:spPr/>
    </dgm:pt>
    <dgm:pt modelId="{557E482A-77B2-4E17-B6A5-B015903E775F}" type="pres">
      <dgm:prSet presAssocID="{C2511D7E-6D34-452D-B204-8528765A2050}" presName="hierChild4" presStyleCnt="0"/>
      <dgm:spPr/>
    </dgm:pt>
    <dgm:pt modelId="{2B9DC305-DFC7-477C-BEB0-03AAE500BD7D}" type="pres">
      <dgm:prSet presAssocID="{1042D80B-AE82-4FD7-BE39-1F15A6A912FB}" presName="Name35" presStyleLbl="parChTrans1D4" presStyleIdx="6" presStyleCnt="17"/>
      <dgm:spPr/>
    </dgm:pt>
    <dgm:pt modelId="{46C0C72C-8695-4099-BFDF-C27BA6FF8E15}" type="pres">
      <dgm:prSet presAssocID="{E6618170-BF9B-4131-B685-4B0F44A1E3E9}" presName="hierRoot2" presStyleCnt="0">
        <dgm:presLayoutVars>
          <dgm:hierBranch val="init"/>
        </dgm:presLayoutVars>
      </dgm:prSet>
      <dgm:spPr/>
    </dgm:pt>
    <dgm:pt modelId="{BB67B137-3DEB-42D1-9B95-5329D3A906ED}" type="pres">
      <dgm:prSet presAssocID="{E6618170-BF9B-4131-B685-4B0F44A1E3E9}" presName="rootComposite" presStyleCnt="0"/>
      <dgm:spPr/>
    </dgm:pt>
    <dgm:pt modelId="{1EA4541A-1EA7-4D5A-A8D4-007E5D5BEDA3}" type="pres">
      <dgm:prSet presAssocID="{E6618170-BF9B-4131-B685-4B0F44A1E3E9}" presName="rootText" presStyleLbl="node4" presStyleIdx="6" presStyleCnt="17">
        <dgm:presLayoutVars>
          <dgm:chPref val="3"/>
        </dgm:presLayoutVars>
      </dgm:prSet>
      <dgm:spPr/>
    </dgm:pt>
    <dgm:pt modelId="{3F751431-7DF8-4221-A1F2-F557B0885E4B}" type="pres">
      <dgm:prSet presAssocID="{E6618170-BF9B-4131-B685-4B0F44A1E3E9}" presName="rootConnector" presStyleLbl="node4" presStyleIdx="6" presStyleCnt="17"/>
      <dgm:spPr/>
    </dgm:pt>
    <dgm:pt modelId="{AF1E6F25-74F0-4422-B7D4-98DD8208F544}" type="pres">
      <dgm:prSet presAssocID="{E6618170-BF9B-4131-B685-4B0F44A1E3E9}" presName="hierChild4" presStyleCnt="0"/>
      <dgm:spPr/>
    </dgm:pt>
    <dgm:pt modelId="{DD8FD4D0-A826-411F-94AA-DA2450D126BE}" type="pres">
      <dgm:prSet presAssocID="{E6618170-BF9B-4131-B685-4B0F44A1E3E9}" presName="hierChild5" presStyleCnt="0"/>
      <dgm:spPr/>
    </dgm:pt>
    <dgm:pt modelId="{D9806C2B-48EC-49FB-A959-8AE9C23273E5}" type="pres">
      <dgm:prSet presAssocID="{C2511D7E-6D34-452D-B204-8528765A2050}" presName="hierChild5" presStyleCnt="0"/>
      <dgm:spPr/>
    </dgm:pt>
    <dgm:pt modelId="{B27AA30A-F17E-43D8-9A7A-BF061F89E61F}" type="pres">
      <dgm:prSet presAssocID="{3490415D-C458-4990-95B7-1B2538A55C51}" presName="hierChild5" presStyleCnt="0"/>
      <dgm:spPr/>
    </dgm:pt>
    <dgm:pt modelId="{35F231A3-2B41-4AB4-8368-2B1E23416478}" type="pres">
      <dgm:prSet presAssocID="{B2FB0B23-4F0C-4C1C-BB67-6D5BFB3D8683}" presName="Name35" presStyleLbl="parChTrans1D3" presStyleIdx="2" presStyleCnt="4"/>
      <dgm:spPr/>
    </dgm:pt>
    <dgm:pt modelId="{5D02D303-1B1F-4F40-B253-742F7CAE40E6}" type="pres">
      <dgm:prSet presAssocID="{0C0B7A89-A03C-4DBB-9E0D-39B27C787DB6}" presName="hierRoot2" presStyleCnt="0">
        <dgm:presLayoutVars>
          <dgm:hierBranch/>
        </dgm:presLayoutVars>
      </dgm:prSet>
      <dgm:spPr/>
    </dgm:pt>
    <dgm:pt modelId="{AAE007EE-6556-456D-B65D-59A649E51435}" type="pres">
      <dgm:prSet presAssocID="{0C0B7A89-A03C-4DBB-9E0D-39B27C787DB6}" presName="rootComposite" presStyleCnt="0"/>
      <dgm:spPr/>
    </dgm:pt>
    <dgm:pt modelId="{05F095E2-B6C5-44C7-8CA1-5FDB61AA8E6A}" type="pres">
      <dgm:prSet presAssocID="{0C0B7A89-A03C-4DBB-9E0D-39B27C787DB6}" presName="rootText" presStyleLbl="node3" presStyleIdx="2" presStyleCnt="4" custScaleX="137929" custScaleY="170684">
        <dgm:presLayoutVars>
          <dgm:chPref val="3"/>
        </dgm:presLayoutVars>
      </dgm:prSet>
      <dgm:spPr/>
    </dgm:pt>
    <dgm:pt modelId="{31DABD78-A64E-4039-97F2-DFFB9603B32D}" type="pres">
      <dgm:prSet presAssocID="{0C0B7A89-A03C-4DBB-9E0D-39B27C787DB6}" presName="rootConnector" presStyleLbl="node3" presStyleIdx="2" presStyleCnt="4"/>
      <dgm:spPr/>
    </dgm:pt>
    <dgm:pt modelId="{D9590FA8-AC0B-43D7-8319-4D0179ADA194}" type="pres">
      <dgm:prSet presAssocID="{0C0B7A89-A03C-4DBB-9E0D-39B27C787DB6}" presName="hierChild4" presStyleCnt="0"/>
      <dgm:spPr/>
    </dgm:pt>
    <dgm:pt modelId="{B8231A16-DE66-40E6-A196-24D6B41A1A49}" type="pres">
      <dgm:prSet presAssocID="{9CA165EC-ECF0-498B-9CD6-BC868349FE0B}" presName="Name35" presStyleLbl="parChTrans1D4" presStyleIdx="7" presStyleCnt="17"/>
      <dgm:spPr/>
    </dgm:pt>
    <dgm:pt modelId="{93DE6C02-782D-4C6E-9689-9A9821B9A96A}" type="pres">
      <dgm:prSet presAssocID="{536477A5-2D7E-4451-A07B-637CDD22CD08}" presName="hierRoot2" presStyleCnt="0">
        <dgm:presLayoutVars>
          <dgm:hierBranch/>
        </dgm:presLayoutVars>
      </dgm:prSet>
      <dgm:spPr/>
    </dgm:pt>
    <dgm:pt modelId="{9367E3D7-6FA9-4D1C-8D70-7ED809A50D8C}" type="pres">
      <dgm:prSet presAssocID="{536477A5-2D7E-4451-A07B-637CDD22CD08}" presName="rootComposite" presStyleCnt="0"/>
      <dgm:spPr/>
    </dgm:pt>
    <dgm:pt modelId="{50BBE1F8-2ADA-4777-9D2E-9B6B91D2130D}" type="pres">
      <dgm:prSet presAssocID="{536477A5-2D7E-4451-A07B-637CDD22CD08}" presName="rootText" presStyleLbl="node4" presStyleIdx="7" presStyleCnt="17">
        <dgm:presLayoutVars>
          <dgm:chPref val="3"/>
        </dgm:presLayoutVars>
      </dgm:prSet>
      <dgm:spPr/>
    </dgm:pt>
    <dgm:pt modelId="{D1FE6A85-C335-4F92-AF31-7D329C2C823A}" type="pres">
      <dgm:prSet presAssocID="{536477A5-2D7E-4451-A07B-637CDD22CD08}" presName="rootConnector" presStyleLbl="node4" presStyleIdx="7" presStyleCnt="17"/>
      <dgm:spPr/>
    </dgm:pt>
    <dgm:pt modelId="{5DE35403-8C61-4D37-82AA-27E3B1B9D688}" type="pres">
      <dgm:prSet presAssocID="{536477A5-2D7E-4451-A07B-637CDD22CD08}" presName="hierChild4" presStyleCnt="0"/>
      <dgm:spPr/>
    </dgm:pt>
    <dgm:pt modelId="{D3F35163-404D-4EDB-9200-2E391AF0639D}" type="pres">
      <dgm:prSet presAssocID="{A49A100B-8FA3-489E-8745-81A915C06737}" presName="Name35" presStyleLbl="parChTrans1D4" presStyleIdx="8" presStyleCnt="17"/>
      <dgm:spPr/>
    </dgm:pt>
    <dgm:pt modelId="{A623F427-0585-4357-889B-CFB668EBFE32}" type="pres">
      <dgm:prSet presAssocID="{41BE341D-D8B4-4ED1-8D46-B2DCCC66F462}" presName="hierRoot2" presStyleCnt="0">
        <dgm:presLayoutVars>
          <dgm:hierBranch val="init"/>
        </dgm:presLayoutVars>
      </dgm:prSet>
      <dgm:spPr/>
    </dgm:pt>
    <dgm:pt modelId="{278879BD-A431-408C-86B9-097D39EBD1BE}" type="pres">
      <dgm:prSet presAssocID="{41BE341D-D8B4-4ED1-8D46-B2DCCC66F462}" presName="rootComposite" presStyleCnt="0"/>
      <dgm:spPr/>
    </dgm:pt>
    <dgm:pt modelId="{0690E92D-3DB9-4E52-AC0A-18451C22F91D}" type="pres">
      <dgm:prSet presAssocID="{41BE341D-D8B4-4ED1-8D46-B2DCCC66F462}" presName="rootText" presStyleLbl="node4" presStyleIdx="8" presStyleCnt="17">
        <dgm:presLayoutVars>
          <dgm:chPref val="3"/>
        </dgm:presLayoutVars>
      </dgm:prSet>
      <dgm:spPr/>
    </dgm:pt>
    <dgm:pt modelId="{9A2334DA-134A-4962-AF7F-ACC2E0E91CA3}" type="pres">
      <dgm:prSet presAssocID="{41BE341D-D8B4-4ED1-8D46-B2DCCC66F462}" presName="rootConnector" presStyleLbl="node4" presStyleIdx="8" presStyleCnt="17"/>
      <dgm:spPr/>
    </dgm:pt>
    <dgm:pt modelId="{077A3246-EF83-4886-B4A6-7ED7E4F14227}" type="pres">
      <dgm:prSet presAssocID="{41BE341D-D8B4-4ED1-8D46-B2DCCC66F462}" presName="hierChild4" presStyleCnt="0"/>
      <dgm:spPr/>
    </dgm:pt>
    <dgm:pt modelId="{9B9A3125-214F-4A78-A863-342223AB3FF8}" type="pres">
      <dgm:prSet presAssocID="{41BE341D-D8B4-4ED1-8D46-B2DCCC66F462}" presName="hierChild5" presStyleCnt="0"/>
      <dgm:spPr/>
    </dgm:pt>
    <dgm:pt modelId="{76D3E703-80E6-483D-9A0A-C2062429B41D}" type="pres">
      <dgm:prSet presAssocID="{536477A5-2D7E-4451-A07B-637CDD22CD08}" presName="hierChild5" presStyleCnt="0"/>
      <dgm:spPr/>
    </dgm:pt>
    <dgm:pt modelId="{D353BB48-2C64-4F81-BA1B-D6106B3F1B93}" type="pres">
      <dgm:prSet presAssocID="{39A5ACDF-87BA-45AC-9055-11F6D6ED47EB}" presName="Name35" presStyleLbl="parChTrans1D4" presStyleIdx="9" presStyleCnt="17"/>
      <dgm:spPr/>
    </dgm:pt>
    <dgm:pt modelId="{32A2C055-D27A-4014-B240-32821BE1B89C}" type="pres">
      <dgm:prSet presAssocID="{C7222CB1-600A-4506-8478-CAB1B9141D01}" presName="hierRoot2" presStyleCnt="0">
        <dgm:presLayoutVars>
          <dgm:hierBranch/>
        </dgm:presLayoutVars>
      </dgm:prSet>
      <dgm:spPr/>
    </dgm:pt>
    <dgm:pt modelId="{969F85AA-A107-478B-B16A-19D9A6589146}" type="pres">
      <dgm:prSet presAssocID="{C7222CB1-600A-4506-8478-CAB1B9141D01}" presName="rootComposite" presStyleCnt="0"/>
      <dgm:spPr/>
    </dgm:pt>
    <dgm:pt modelId="{DA68E5D4-53C6-4DB7-AEA9-1EE1627258AF}" type="pres">
      <dgm:prSet presAssocID="{C7222CB1-600A-4506-8478-CAB1B9141D01}" presName="rootText" presStyleLbl="node4" presStyleIdx="9" presStyleCnt="17" custScaleX="12085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251C5BB-E2E0-4FFA-9C32-D914DD15777A}" type="pres">
      <dgm:prSet presAssocID="{C7222CB1-600A-4506-8478-CAB1B9141D01}" presName="rootConnector" presStyleLbl="node4" presStyleIdx="9" presStyleCnt="17"/>
      <dgm:spPr/>
    </dgm:pt>
    <dgm:pt modelId="{1159D2F3-0F87-443B-B64E-23ED3C46C3EA}" type="pres">
      <dgm:prSet presAssocID="{C7222CB1-600A-4506-8478-CAB1B9141D01}" presName="hierChild4" presStyleCnt="0"/>
      <dgm:spPr/>
    </dgm:pt>
    <dgm:pt modelId="{5302FBD7-9A96-475B-A68C-2CCE5CF0473C}" type="pres">
      <dgm:prSet presAssocID="{93046F17-82BA-4D45-9B63-837E8D7B1E95}" presName="Name35" presStyleLbl="parChTrans1D4" presStyleIdx="10" presStyleCnt="17"/>
      <dgm:spPr/>
    </dgm:pt>
    <dgm:pt modelId="{512B7C6A-157A-46A5-8BDE-D583CC61719E}" type="pres">
      <dgm:prSet presAssocID="{E5208F33-6C64-4DF5-B45E-5A63EB3B6D18}" presName="hierRoot2" presStyleCnt="0">
        <dgm:presLayoutVars>
          <dgm:hierBranch val="init"/>
        </dgm:presLayoutVars>
      </dgm:prSet>
      <dgm:spPr/>
    </dgm:pt>
    <dgm:pt modelId="{E553D550-34A7-4333-8F1D-E2DA911F956A}" type="pres">
      <dgm:prSet presAssocID="{E5208F33-6C64-4DF5-B45E-5A63EB3B6D18}" presName="rootComposite" presStyleCnt="0"/>
      <dgm:spPr/>
    </dgm:pt>
    <dgm:pt modelId="{1E8E3DD2-20C8-46B5-9DD0-43FDEF3F7791}" type="pres">
      <dgm:prSet presAssocID="{E5208F33-6C64-4DF5-B45E-5A63EB3B6D18}" presName="rootText" presStyleLbl="node4" presStyleIdx="10" presStyleCnt="17">
        <dgm:presLayoutVars>
          <dgm:chPref val="3"/>
        </dgm:presLayoutVars>
      </dgm:prSet>
      <dgm:spPr/>
    </dgm:pt>
    <dgm:pt modelId="{DDFD5988-FDA3-4DED-AD62-30AC59B5914F}" type="pres">
      <dgm:prSet presAssocID="{E5208F33-6C64-4DF5-B45E-5A63EB3B6D18}" presName="rootConnector" presStyleLbl="node4" presStyleIdx="10" presStyleCnt="17"/>
      <dgm:spPr/>
    </dgm:pt>
    <dgm:pt modelId="{B2B2EF13-A334-41D0-B228-8799E5CD5956}" type="pres">
      <dgm:prSet presAssocID="{E5208F33-6C64-4DF5-B45E-5A63EB3B6D18}" presName="hierChild4" presStyleCnt="0"/>
      <dgm:spPr/>
    </dgm:pt>
    <dgm:pt modelId="{B6FC5F24-7DD9-4B0D-8B04-A1E34214D150}" type="pres">
      <dgm:prSet presAssocID="{E5208F33-6C64-4DF5-B45E-5A63EB3B6D18}" presName="hierChild5" presStyleCnt="0"/>
      <dgm:spPr/>
    </dgm:pt>
    <dgm:pt modelId="{552408FD-7DF7-4D3C-8204-2D5AD0E683AE}" type="pres">
      <dgm:prSet presAssocID="{C7222CB1-600A-4506-8478-CAB1B9141D01}" presName="hierChild5" presStyleCnt="0"/>
      <dgm:spPr/>
    </dgm:pt>
    <dgm:pt modelId="{A258FF63-B52B-4492-A766-18C826A029CD}" type="pres">
      <dgm:prSet presAssocID="{5FF2CEEA-D2EB-4C8F-9FAD-963888A5CD58}" presName="Name35" presStyleLbl="parChTrans1D4" presStyleIdx="11" presStyleCnt="17"/>
      <dgm:spPr/>
    </dgm:pt>
    <dgm:pt modelId="{84606F6E-E355-45E9-B379-54A0B073DCB5}" type="pres">
      <dgm:prSet presAssocID="{8B38E35A-38D6-4255-B06C-DFEE1ECDCAEE}" presName="hierRoot2" presStyleCnt="0">
        <dgm:presLayoutVars>
          <dgm:hierBranch/>
        </dgm:presLayoutVars>
      </dgm:prSet>
      <dgm:spPr/>
    </dgm:pt>
    <dgm:pt modelId="{378CAFE6-BBB6-4F1E-8E8E-CB4C8EC379E6}" type="pres">
      <dgm:prSet presAssocID="{8B38E35A-38D6-4255-B06C-DFEE1ECDCAEE}" presName="rootComposite" presStyleCnt="0"/>
      <dgm:spPr/>
    </dgm:pt>
    <dgm:pt modelId="{57A15CF7-55AC-4C9D-AD8D-2B31EB365F1E}" type="pres">
      <dgm:prSet presAssocID="{8B38E35A-38D6-4255-B06C-DFEE1ECDCAEE}" presName="rootText" presStyleLbl="node4" presStyleIdx="11" presStyleCnt="1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4831015-A16F-4A1F-9632-FC6DB4D52F74}" type="pres">
      <dgm:prSet presAssocID="{8B38E35A-38D6-4255-B06C-DFEE1ECDCAEE}" presName="rootConnector" presStyleLbl="node4" presStyleIdx="11" presStyleCnt="17"/>
      <dgm:spPr/>
    </dgm:pt>
    <dgm:pt modelId="{063B9798-2635-4C7A-8CA6-C140C4BC0D5B}" type="pres">
      <dgm:prSet presAssocID="{8B38E35A-38D6-4255-B06C-DFEE1ECDCAEE}" presName="hierChild4" presStyleCnt="0"/>
      <dgm:spPr/>
    </dgm:pt>
    <dgm:pt modelId="{68BD9507-60C9-4697-923E-9687E3F5CDA0}" type="pres">
      <dgm:prSet presAssocID="{2A801888-BAEB-4566-A224-658EF04E02E3}" presName="Name35" presStyleLbl="parChTrans1D4" presStyleIdx="12" presStyleCnt="17"/>
      <dgm:spPr/>
    </dgm:pt>
    <dgm:pt modelId="{186A363B-45DF-4078-8030-B2E9B3494D0A}" type="pres">
      <dgm:prSet presAssocID="{E0490A10-30F3-494B-8C93-AE97297A1D9E}" presName="hierRoot2" presStyleCnt="0">
        <dgm:presLayoutVars>
          <dgm:hierBranch val="init"/>
        </dgm:presLayoutVars>
      </dgm:prSet>
      <dgm:spPr/>
    </dgm:pt>
    <dgm:pt modelId="{0679C925-F853-4177-9FF5-9471B331809E}" type="pres">
      <dgm:prSet presAssocID="{E0490A10-30F3-494B-8C93-AE97297A1D9E}" presName="rootComposite" presStyleCnt="0"/>
      <dgm:spPr/>
    </dgm:pt>
    <dgm:pt modelId="{BB4D7D16-F744-46F5-9E66-D076FCF2C868}" type="pres">
      <dgm:prSet presAssocID="{E0490A10-30F3-494B-8C93-AE97297A1D9E}" presName="rootText" presStyleLbl="node4" presStyleIdx="12" presStyleCnt="17">
        <dgm:presLayoutVars>
          <dgm:chPref val="3"/>
        </dgm:presLayoutVars>
      </dgm:prSet>
      <dgm:spPr/>
    </dgm:pt>
    <dgm:pt modelId="{00B9481C-5927-40FB-8E97-ED0A30A9371E}" type="pres">
      <dgm:prSet presAssocID="{E0490A10-30F3-494B-8C93-AE97297A1D9E}" presName="rootConnector" presStyleLbl="node4" presStyleIdx="12" presStyleCnt="17"/>
      <dgm:spPr/>
    </dgm:pt>
    <dgm:pt modelId="{4E32FCAF-22DF-4E5D-A1C2-1A5850E745A1}" type="pres">
      <dgm:prSet presAssocID="{E0490A10-30F3-494B-8C93-AE97297A1D9E}" presName="hierChild4" presStyleCnt="0"/>
      <dgm:spPr/>
    </dgm:pt>
    <dgm:pt modelId="{21081639-92B9-4CF7-8BB7-E707D4B3F0E8}" type="pres">
      <dgm:prSet presAssocID="{E0490A10-30F3-494B-8C93-AE97297A1D9E}" presName="hierChild5" presStyleCnt="0"/>
      <dgm:spPr/>
    </dgm:pt>
    <dgm:pt modelId="{9C873FCF-0B39-4CAA-AE03-BEE75EE44355}" type="pres">
      <dgm:prSet presAssocID="{8B38E35A-38D6-4255-B06C-DFEE1ECDCAEE}" presName="hierChild5" presStyleCnt="0"/>
      <dgm:spPr/>
    </dgm:pt>
    <dgm:pt modelId="{F8C381D2-6704-4FDE-B452-020EE9E1E1F2}" type="pres">
      <dgm:prSet presAssocID="{0C0B7A89-A03C-4DBB-9E0D-39B27C787DB6}" presName="hierChild5" presStyleCnt="0"/>
      <dgm:spPr/>
    </dgm:pt>
    <dgm:pt modelId="{8F305713-9F1A-4E2B-AEE8-624F5B4D67E8}" type="pres">
      <dgm:prSet presAssocID="{CAE411A5-DDD6-4326-ACEA-4AB3E78D6F26}" presName="Name35" presStyleLbl="parChTrans1D3" presStyleIdx="3" presStyleCnt="4"/>
      <dgm:spPr/>
    </dgm:pt>
    <dgm:pt modelId="{991CBA83-97A2-4EAB-8236-DBEF08278707}" type="pres">
      <dgm:prSet presAssocID="{673076AA-777A-4D39-BD68-925F68F4A7F4}" presName="hierRoot2" presStyleCnt="0">
        <dgm:presLayoutVars>
          <dgm:hierBranch/>
        </dgm:presLayoutVars>
      </dgm:prSet>
      <dgm:spPr/>
    </dgm:pt>
    <dgm:pt modelId="{D488BABF-FD6A-4F6A-A87C-552FCCD0E9AE}" type="pres">
      <dgm:prSet presAssocID="{673076AA-777A-4D39-BD68-925F68F4A7F4}" presName="rootComposite" presStyleCnt="0"/>
      <dgm:spPr/>
    </dgm:pt>
    <dgm:pt modelId="{4669C3A4-2EBF-4A90-9E28-E519AB9A870E}" type="pres">
      <dgm:prSet presAssocID="{673076AA-777A-4D39-BD68-925F68F4A7F4}" presName="rootText" presStyleLbl="node3" presStyleIdx="3" presStyleCnt="4" custScaleX="148991" custScaleY="17068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06A00B6-C07A-4165-BCE1-5E39D74A7045}" type="pres">
      <dgm:prSet presAssocID="{673076AA-777A-4D39-BD68-925F68F4A7F4}" presName="rootConnector" presStyleLbl="node3" presStyleIdx="3" presStyleCnt="4"/>
      <dgm:spPr/>
    </dgm:pt>
    <dgm:pt modelId="{DCE800E4-697D-4F34-9B5A-8FE003E81ACE}" type="pres">
      <dgm:prSet presAssocID="{673076AA-777A-4D39-BD68-925F68F4A7F4}" presName="hierChild4" presStyleCnt="0"/>
      <dgm:spPr/>
    </dgm:pt>
    <dgm:pt modelId="{B007C00C-44FF-4BE3-AFAC-823402C120C3}" type="pres">
      <dgm:prSet presAssocID="{16F5B3A3-72D0-409E-86EB-D27354736EC8}" presName="Name35" presStyleLbl="parChTrans1D4" presStyleIdx="13" presStyleCnt="17"/>
      <dgm:spPr/>
    </dgm:pt>
    <dgm:pt modelId="{7480C2A3-59B9-4A8D-90F2-9AF9F59D426A}" type="pres">
      <dgm:prSet presAssocID="{BBD8EFAC-D268-4A2C-B6A9-8DDB6CD06835}" presName="hierRoot2" presStyleCnt="0">
        <dgm:presLayoutVars>
          <dgm:hierBranch/>
        </dgm:presLayoutVars>
      </dgm:prSet>
      <dgm:spPr/>
    </dgm:pt>
    <dgm:pt modelId="{481BE8C6-ADA6-492E-BC38-7C570AD0A7CF}" type="pres">
      <dgm:prSet presAssocID="{BBD8EFAC-D268-4A2C-B6A9-8DDB6CD06835}" presName="rootComposite" presStyleCnt="0"/>
      <dgm:spPr/>
    </dgm:pt>
    <dgm:pt modelId="{1EB15C4F-CE79-461D-B9A7-D5F9227AAD7E}" type="pres">
      <dgm:prSet presAssocID="{BBD8EFAC-D268-4A2C-B6A9-8DDB6CD06835}" presName="rootText" presStyleLbl="node4" presStyleIdx="13" presStyleCnt="17">
        <dgm:presLayoutVars>
          <dgm:chPref val="3"/>
        </dgm:presLayoutVars>
      </dgm:prSet>
      <dgm:spPr/>
    </dgm:pt>
    <dgm:pt modelId="{8EB42214-C59A-4BAB-8C2E-C39472DDBB6F}" type="pres">
      <dgm:prSet presAssocID="{BBD8EFAC-D268-4A2C-B6A9-8DDB6CD06835}" presName="rootConnector" presStyleLbl="node4" presStyleIdx="13" presStyleCnt="17"/>
      <dgm:spPr/>
    </dgm:pt>
    <dgm:pt modelId="{C6D09093-12FB-46DA-BEC0-22EDF109EF9C}" type="pres">
      <dgm:prSet presAssocID="{BBD8EFAC-D268-4A2C-B6A9-8DDB6CD06835}" presName="hierChild4" presStyleCnt="0"/>
      <dgm:spPr/>
    </dgm:pt>
    <dgm:pt modelId="{C4D99E5F-EDF8-4DA1-99BC-4FDA69B41FBF}" type="pres">
      <dgm:prSet presAssocID="{B0680446-093A-410C-B66F-4E1FF8D2E2DC}" presName="Name35" presStyleLbl="parChTrans1D4" presStyleIdx="14" presStyleCnt="17"/>
      <dgm:spPr/>
    </dgm:pt>
    <dgm:pt modelId="{A7007C5F-ED40-4D27-AB41-16E1C9794817}" type="pres">
      <dgm:prSet presAssocID="{E38C4067-E505-4624-96D0-02857227E62D}" presName="hierRoot2" presStyleCnt="0">
        <dgm:presLayoutVars>
          <dgm:hierBranch val="init"/>
        </dgm:presLayoutVars>
      </dgm:prSet>
      <dgm:spPr/>
    </dgm:pt>
    <dgm:pt modelId="{FDA42071-815D-4D1D-BFC9-29B240E4BA1F}" type="pres">
      <dgm:prSet presAssocID="{E38C4067-E505-4624-96D0-02857227E62D}" presName="rootComposite" presStyleCnt="0"/>
      <dgm:spPr/>
    </dgm:pt>
    <dgm:pt modelId="{D02900B1-AEA0-48DE-BDBD-D28243A57B2C}" type="pres">
      <dgm:prSet presAssocID="{E38C4067-E505-4624-96D0-02857227E62D}" presName="rootText" presStyleLbl="node4" presStyleIdx="14" presStyleCnt="17">
        <dgm:presLayoutVars>
          <dgm:chPref val="3"/>
        </dgm:presLayoutVars>
      </dgm:prSet>
      <dgm:spPr/>
    </dgm:pt>
    <dgm:pt modelId="{38513561-6444-4B6E-81EC-4B76F7EE5274}" type="pres">
      <dgm:prSet presAssocID="{E38C4067-E505-4624-96D0-02857227E62D}" presName="rootConnector" presStyleLbl="node4" presStyleIdx="14" presStyleCnt="17"/>
      <dgm:spPr/>
    </dgm:pt>
    <dgm:pt modelId="{1F36A220-0CB1-4F6F-8486-EC69703909B5}" type="pres">
      <dgm:prSet presAssocID="{E38C4067-E505-4624-96D0-02857227E62D}" presName="hierChild4" presStyleCnt="0"/>
      <dgm:spPr/>
    </dgm:pt>
    <dgm:pt modelId="{4C279215-681E-4384-8D91-E77671CD8F53}" type="pres">
      <dgm:prSet presAssocID="{E38C4067-E505-4624-96D0-02857227E62D}" presName="hierChild5" presStyleCnt="0"/>
      <dgm:spPr/>
    </dgm:pt>
    <dgm:pt modelId="{0E85A2FE-5E19-47F9-AB80-F94F94AEDBB2}" type="pres">
      <dgm:prSet presAssocID="{BBD8EFAC-D268-4A2C-B6A9-8DDB6CD06835}" presName="hierChild5" presStyleCnt="0"/>
      <dgm:spPr/>
    </dgm:pt>
    <dgm:pt modelId="{CCB49F3B-3D05-46AB-9851-9EB9B1AE9445}" type="pres">
      <dgm:prSet presAssocID="{502F70E8-11EC-4A75-8E63-E81945FBC629}" presName="Name35" presStyleLbl="parChTrans1D4" presStyleIdx="15" presStyleCnt="17"/>
      <dgm:spPr/>
    </dgm:pt>
    <dgm:pt modelId="{87FF0F6A-E36D-41E9-A1CA-A5E14567FA4A}" type="pres">
      <dgm:prSet presAssocID="{831A8C36-50AE-43A2-839C-CF05BC883DD6}" presName="hierRoot2" presStyleCnt="0">
        <dgm:presLayoutVars>
          <dgm:hierBranch/>
        </dgm:presLayoutVars>
      </dgm:prSet>
      <dgm:spPr/>
    </dgm:pt>
    <dgm:pt modelId="{21ECBD36-0158-4C8D-881A-8F5A4B9ED699}" type="pres">
      <dgm:prSet presAssocID="{831A8C36-50AE-43A2-839C-CF05BC883DD6}" presName="rootComposite" presStyleCnt="0"/>
      <dgm:spPr/>
    </dgm:pt>
    <dgm:pt modelId="{55DCA333-1AE3-4FAF-9433-BF345CD848C1}" type="pres">
      <dgm:prSet presAssocID="{831A8C36-50AE-43A2-839C-CF05BC883DD6}" presName="rootText" presStyleLbl="node4" presStyleIdx="15" presStyleCnt="17" custScaleX="1196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B59CF-3DD2-4B62-B215-7458978153CB}" type="pres">
      <dgm:prSet presAssocID="{831A8C36-50AE-43A2-839C-CF05BC883DD6}" presName="rootConnector" presStyleLbl="node4" presStyleIdx="15" presStyleCnt="17"/>
      <dgm:spPr/>
    </dgm:pt>
    <dgm:pt modelId="{1DAC7832-094E-4C37-B6F7-3822AD10B5CE}" type="pres">
      <dgm:prSet presAssocID="{831A8C36-50AE-43A2-839C-CF05BC883DD6}" presName="hierChild4" presStyleCnt="0"/>
      <dgm:spPr/>
    </dgm:pt>
    <dgm:pt modelId="{DA2F284D-C295-4979-8D46-A665397281B1}" type="pres">
      <dgm:prSet presAssocID="{6D71652D-82EC-469A-9AE4-D0F3047662E5}" presName="Name35" presStyleLbl="parChTrans1D4" presStyleIdx="16" presStyleCnt="17"/>
      <dgm:spPr/>
    </dgm:pt>
    <dgm:pt modelId="{87A53986-CFCF-4937-A4E6-3F127CC63BBC}" type="pres">
      <dgm:prSet presAssocID="{6F60EFFB-BC77-4743-80AC-BF33CAE761DD}" presName="hierRoot2" presStyleCnt="0">
        <dgm:presLayoutVars>
          <dgm:hierBranch val="init"/>
        </dgm:presLayoutVars>
      </dgm:prSet>
      <dgm:spPr/>
    </dgm:pt>
    <dgm:pt modelId="{969A08F4-3035-4D84-A548-EA448100A27B}" type="pres">
      <dgm:prSet presAssocID="{6F60EFFB-BC77-4743-80AC-BF33CAE761DD}" presName="rootComposite" presStyleCnt="0"/>
      <dgm:spPr/>
    </dgm:pt>
    <dgm:pt modelId="{0F952BCA-2F23-4E05-9F17-D19D501E5DAE}" type="pres">
      <dgm:prSet presAssocID="{6F60EFFB-BC77-4743-80AC-BF33CAE761DD}" presName="rootText" presStyleLbl="node4" presStyleIdx="16" presStyleCnt="17">
        <dgm:presLayoutVars>
          <dgm:chPref val="3"/>
        </dgm:presLayoutVars>
      </dgm:prSet>
      <dgm:spPr/>
    </dgm:pt>
    <dgm:pt modelId="{A2AE7184-53A2-4161-8310-02663A6FC006}" type="pres">
      <dgm:prSet presAssocID="{6F60EFFB-BC77-4743-80AC-BF33CAE761DD}" presName="rootConnector" presStyleLbl="node4" presStyleIdx="16" presStyleCnt="17"/>
      <dgm:spPr/>
    </dgm:pt>
    <dgm:pt modelId="{DBB6D27F-F9CA-4F22-AA3C-F98B7204C84D}" type="pres">
      <dgm:prSet presAssocID="{6F60EFFB-BC77-4743-80AC-BF33CAE761DD}" presName="hierChild4" presStyleCnt="0"/>
      <dgm:spPr/>
    </dgm:pt>
    <dgm:pt modelId="{26710CF1-8521-4649-93DC-07D1BDA15AFB}" type="pres">
      <dgm:prSet presAssocID="{6F60EFFB-BC77-4743-80AC-BF33CAE761DD}" presName="hierChild5" presStyleCnt="0"/>
      <dgm:spPr/>
    </dgm:pt>
    <dgm:pt modelId="{43CB9AA6-C9CC-4FDA-A8A3-EB46E12A9772}" type="pres">
      <dgm:prSet presAssocID="{831A8C36-50AE-43A2-839C-CF05BC883DD6}" presName="hierChild5" presStyleCnt="0"/>
      <dgm:spPr/>
    </dgm:pt>
    <dgm:pt modelId="{6F7D5C99-8830-431D-8416-1EFB17B69573}" type="pres">
      <dgm:prSet presAssocID="{673076AA-777A-4D39-BD68-925F68F4A7F4}" presName="hierChild5" presStyleCnt="0"/>
      <dgm:spPr/>
    </dgm:pt>
    <dgm:pt modelId="{AC536A63-F3DB-410D-9D6A-A708DECD6237}" type="pres">
      <dgm:prSet presAssocID="{00FA7C4C-9592-40D6-9311-7B2A878B26D8}" presName="hierChild5" presStyleCnt="0"/>
      <dgm:spPr/>
    </dgm:pt>
    <dgm:pt modelId="{6EA3E3B1-49EE-4BC2-80FA-1B777A65F823}" type="pres">
      <dgm:prSet presAssocID="{68B6C642-68A8-48F8-9A81-5BEC9AF4F314}" presName="hierChild3" presStyleCnt="0"/>
      <dgm:spPr/>
    </dgm:pt>
  </dgm:ptLst>
  <dgm:cxnLst>
    <dgm:cxn modelId="{D4471D46-C1D8-4B1D-8F5F-316265A665A8}" type="presOf" srcId="{EA6FEFE2-850E-4A80-B0F1-E6EE17273C4B}" destId="{BD71CF92-411F-40FE-A8C6-2F3CFEC1AEA7}" srcOrd="0" destOrd="0" presId="urn:microsoft.com/office/officeart/2005/8/layout/orgChart1"/>
    <dgm:cxn modelId="{6CF3FC4F-4178-4F67-9F53-ED20E6E5CBBD}" type="presOf" srcId="{831A8C36-50AE-43A2-839C-CF05BC883DD6}" destId="{8BAB59CF-3DD2-4B62-B215-7458978153CB}" srcOrd="1" destOrd="0" presId="urn:microsoft.com/office/officeart/2005/8/layout/orgChart1"/>
    <dgm:cxn modelId="{3ACC1677-0130-451A-8C4F-7C36B4709AD9}" srcId="{831A8C36-50AE-43A2-839C-CF05BC883DD6}" destId="{6F60EFFB-BC77-4743-80AC-BF33CAE761DD}" srcOrd="0" destOrd="0" parTransId="{6D71652D-82EC-469A-9AE4-D0F3047662E5}" sibTransId="{1EC53216-881E-45E2-9FFD-71E0BE71E8EA}"/>
    <dgm:cxn modelId="{3B54A0B4-D1EA-4B69-8766-6E45D0BAA579}" type="presOf" srcId="{E5208F33-6C64-4DF5-B45E-5A63EB3B6D18}" destId="{1E8E3DD2-20C8-46B5-9DD0-43FDEF3F7791}" srcOrd="0" destOrd="0" presId="urn:microsoft.com/office/officeart/2005/8/layout/orgChart1"/>
    <dgm:cxn modelId="{8CA8AB02-6B5B-47B0-AB4A-BF5D8A089E16}" srcId="{CD1A33A3-F290-4E88-B2D6-719280D998E0}" destId="{AF0A402F-22E2-4B9D-8870-B64C3886BDAA}" srcOrd="0" destOrd="0" parTransId="{1B04DBB9-AD3B-4020-B10C-5A63E9D9261C}" sibTransId="{1021E041-92F3-4E16-91BC-44F1418F9672}"/>
    <dgm:cxn modelId="{9A7EE834-483D-46F9-96AD-5557A6365813}" type="presOf" srcId="{70F6469F-D77F-4BFA-96F6-242CF0E5CDCC}" destId="{AF8A197A-3A58-49F6-ABA1-158121F21E41}" srcOrd="0" destOrd="0" presId="urn:microsoft.com/office/officeart/2005/8/layout/orgChart1"/>
    <dgm:cxn modelId="{9F955787-BD65-40A1-9F0D-32092D64334E}" type="presOf" srcId="{41BE341D-D8B4-4ED1-8D46-B2DCCC66F462}" destId="{0690E92D-3DB9-4E52-AC0A-18451C22F91D}" srcOrd="0" destOrd="0" presId="urn:microsoft.com/office/officeart/2005/8/layout/orgChart1"/>
    <dgm:cxn modelId="{67B17B1E-EA72-4977-AA39-ECC576CD21E8}" type="presOf" srcId="{AF0A402F-22E2-4B9D-8870-B64C3886BDAA}" destId="{F5BD4BD7-DB6B-4E87-BC07-D09B26E116B5}" srcOrd="1" destOrd="0" presId="urn:microsoft.com/office/officeart/2005/8/layout/orgChart1"/>
    <dgm:cxn modelId="{06B4FD2D-8243-4952-9873-248983CEC231}" type="presOf" srcId="{9CA165EC-ECF0-498B-9CD6-BC868349FE0B}" destId="{B8231A16-DE66-40E6-A196-24D6B41A1A49}" srcOrd="0" destOrd="0" presId="urn:microsoft.com/office/officeart/2005/8/layout/orgChart1"/>
    <dgm:cxn modelId="{EFD32B95-85FD-4BA8-9FCD-F71B8030E9E3}" type="presOf" srcId="{2AEB735E-0724-48F7-B015-74C739B8C3E8}" destId="{2B627C35-FD64-4E45-8132-FDBF3EB46FC7}" srcOrd="0" destOrd="0" presId="urn:microsoft.com/office/officeart/2005/8/layout/orgChart1"/>
    <dgm:cxn modelId="{02140F6E-2C7F-48B0-AB93-8CCCD0F38A51}" type="presOf" srcId="{6AC7DAFD-6D75-4469-B453-679DAFEE1A65}" destId="{5B6F8E3D-AC94-4583-B172-230928785D3F}" srcOrd="0" destOrd="0" presId="urn:microsoft.com/office/officeart/2005/8/layout/orgChart1"/>
    <dgm:cxn modelId="{E6F4EBFF-3548-4AC0-AB09-63330E3C3FB4}" srcId="{BBD8EFAC-D268-4A2C-B6A9-8DDB6CD06835}" destId="{E38C4067-E505-4624-96D0-02857227E62D}" srcOrd="0" destOrd="0" parTransId="{B0680446-093A-410C-B66F-4E1FF8D2E2DC}" sibTransId="{071F6CD1-9EA1-435C-84CC-25708E2A2442}"/>
    <dgm:cxn modelId="{4FC14CB4-F0C0-4A03-86DA-7411EFA8B33E}" type="presOf" srcId="{2AEB735E-0724-48F7-B015-74C739B8C3E8}" destId="{13E45121-1E90-44AE-81D6-964B65445023}" srcOrd="1" destOrd="0" presId="urn:microsoft.com/office/officeart/2005/8/layout/orgChart1"/>
    <dgm:cxn modelId="{D6F47BFE-EAF1-48B7-B382-6A80F8A03144}" type="presOf" srcId="{C2511D7E-6D34-452D-B204-8528765A2050}" destId="{90B8E378-88EA-4EE5-AAB9-4149B921FEC0}" srcOrd="1" destOrd="0" presId="urn:microsoft.com/office/officeart/2005/8/layout/orgChart1"/>
    <dgm:cxn modelId="{2703F7BC-F1C9-4190-B50A-BE3153E33C24}" srcId="{00FA7C4C-9592-40D6-9311-7B2A878B26D8}" destId="{0C0B7A89-A03C-4DBB-9E0D-39B27C787DB6}" srcOrd="2" destOrd="0" parTransId="{B2FB0B23-4F0C-4C1C-BB67-6D5BFB3D8683}" sibTransId="{219683E2-1C60-42E4-8B81-120B6644783B}"/>
    <dgm:cxn modelId="{785BE45C-6DFF-4DC4-92B3-625149B5665E}" type="presOf" srcId="{51D7CAA2-C439-4499-A0B6-6FA5205EF1A6}" destId="{D3F7B020-BA95-413A-B73D-BDA1C7400B6C}" srcOrd="0" destOrd="0" presId="urn:microsoft.com/office/officeart/2005/8/layout/orgChart1"/>
    <dgm:cxn modelId="{29D5F7CD-E075-4E2D-83EC-C6C6195719F5}" srcId="{C2511D7E-6D34-452D-B204-8528765A2050}" destId="{E6618170-BF9B-4131-B685-4B0F44A1E3E9}" srcOrd="0" destOrd="0" parTransId="{1042D80B-AE82-4FD7-BE39-1F15A6A912FB}" sibTransId="{4B71D6F4-81C8-4F0F-B8C6-3628E6B13563}"/>
    <dgm:cxn modelId="{4463165F-1098-472C-B530-904F18E53FDF}" type="presOf" srcId="{5FF2CEEA-D2EB-4C8F-9FAD-963888A5CD58}" destId="{A258FF63-B52B-4492-A766-18C826A029CD}" srcOrd="0" destOrd="0" presId="urn:microsoft.com/office/officeart/2005/8/layout/orgChart1"/>
    <dgm:cxn modelId="{F5B38AC5-6F08-4368-8F42-C55156C71086}" type="presOf" srcId="{70F6469F-D77F-4BFA-96F6-242CF0E5CDCC}" destId="{662BEB59-31C8-42F3-B874-C1397FC4EB82}" srcOrd="1" destOrd="0" presId="urn:microsoft.com/office/officeart/2005/8/layout/orgChart1"/>
    <dgm:cxn modelId="{A7A324BB-16F2-4B27-B474-084CE76D0465}" type="presOf" srcId="{3B311FBA-4F8D-430B-B268-31BE579F366A}" destId="{2EB82515-548C-43B3-8380-3436D2CE14EB}" srcOrd="0" destOrd="0" presId="urn:microsoft.com/office/officeart/2005/8/layout/orgChart1"/>
    <dgm:cxn modelId="{80CA96C9-8F20-4B60-A7E2-CE37639623A4}" type="presOf" srcId="{39A5ACDF-87BA-45AC-9055-11F6D6ED47EB}" destId="{D353BB48-2C64-4F81-BA1B-D6106B3F1B93}" srcOrd="0" destOrd="0" presId="urn:microsoft.com/office/officeart/2005/8/layout/orgChart1"/>
    <dgm:cxn modelId="{78EB26A9-C182-4797-9D8D-EA6DDF3602E2}" type="presOf" srcId="{E6618170-BF9B-4131-B685-4B0F44A1E3E9}" destId="{3F751431-7DF8-4221-A1F2-F557B0885E4B}" srcOrd="1" destOrd="0" presId="urn:microsoft.com/office/officeart/2005/8/layout/orgChart1"/>
    <dgm:cxn modelId="{7153190C-61D5-4771-A90A-BD688FE50DDC}" type="presOf" srcId="{087503DD-A3B0-4EC2-A180-3A2A845C5E5A}" destId="{569FE664-AB83-489B-A016-CD3E5BCD9577}" srcOrd="0" destOrd="0" presId="urn:microsoft.com/office/officeart/2005/8/layout/orgChart1"/>
    <dgm:cxn modelId="{D8882DE0-9E8E-4B37-83C5-914E5E09231D}" type="presOf" srcId="{16F5B3A3-72D0-409E-86EB-D27354736EC8}" destId="{B007C00C-44FF-4BE3-AFAC-823402C120C3}" srcOrd="0" destOrd="0" presId="urn:microsoft.com/office/officeart/2005/8/layout/orgChart1"/>
    <dgm:cxn modelId="{5303D097-6328-4BEE-BD65-98BF5BFE7F92}" srcId="{0C0B7A89-A03C-4DBB-9E0D-39B27C787DB6}" destId="{536477A5-2D7E-4451-A07B-637CDD22CD08}" srcOrd="0" destOrd="0" parTransId="{9CA165EC-ECF0-498B-9CD6-BC868349FE0B}" sibTransId="{542FD719-A47E-4B0F-85FF-A2BB7378B12D}"/>
    <dgm:cxn modelId="{7FEFC1CB-7654-423B-BA62-28D86F846C4F}" type="presOf" srcId="{BBD8EFAC-D268-4A2C-B6A9-8DDB6CD06835}" destId="{1EB15C4F-CE79-461D-B9A7-D5F9227AAD7E}" srcOrd="0" destOrd="0" presId="urn:microsoft.com/office/officeart/2005/8/layout/orgChart1"/>
    <dgm:cxn modelId="{F7D32AD2-592D-49EA-8233-DEED63FF8602}" type="presOf" srcId="{800DA876-1745-4661-A216-E96C77D9D9CA}" destId="{987F2D35-BBBF-4367-BB91-4F1D6D7D6D7A}" srcOrd="0" destOrd="0" presId="urn:microsoft.com/office/officeart/2005/8/layout/orgChart1"/>
    <dgm:cxn modelId="{FE7D597E-6E9F-46AA-906F-14FB7088C6F8}" srcId="{673076AA-777A-4D39-BD68-925F68F4A7F4}" destId="{BBD8EFAC-D268-4A2C-B6A9-8DDB6CD06835}" srcOrd="0" destOrd="0" parTransId="{16F5B3A3-72D0-409E-86EB-D27354736EC8}" sibTransId="{1212AA24-8A08-465D-A740-A9B7E89D6060}"/>
    <dgm:cxn modelId="{475E32B9-21FD-4B0F-8406-107FEA4A30F7}" srcId="{68B6C642-68A8-48F8-9A81-5BEC9AF4F314}" destId="{087503DD-A3B0-4EC2-A180-3A2A845C5E5A}" srcOrd="0" destOrd="0" parTransId="{800DA876-1745-4661-A216-E96C77D9D9CA}" sibTransId="{5F729FDD-4BD9-4794-892E-E316A0A1FD46}"/>
    <dgm:cxn modelId="{B7266624-A8C8-4866-934D-76764FD5634C}" srcId="{6AC7DAFD-6D75-4469-B453-679DAFEE1A65}" destId="{2AEB735E-0724-48F7-B015-74C739B8C3E8}" srcOrd="0" destOrd="0" parTransId="{3B311FBA-4F8D-430B-B268-31BE579F366A}" sibTransId="{A7152CA0-9E2C-4CDC-964B-BA42DFC4498A}"/>
    <dgm:cxn modelId="{822DE619-4366-4C4E-9FA2-F8643C5AAD56}" type="presOf" srcId="{502F70E8-11EC-4A75-8E63-E81945FBC629}" destId="{CCB49F3B-3D05-46AB-9851-9EB9B1AE9445}" srcOrd="0" destOrd="0" presId="urn:microsoft.com/office/officeart/2005/8/layout/orgChart1"/>
    <dgm:cxn modelId="{F35D222D-817B-42BB-B183-B89ED6C797EA}" srcId="{00FA7C4C-9592-40D6-9311-7B2A878B26D8}" destId="{3490415D-C458-4990-95B7-1B2538A55C51}" srcOrd="1" destOrd="0" parTransId="{46FBC2C6-FD74-48C5-A4CC-5AA73CD91826}" sibTransId="{DCF15DB1-C2A7-40BB-BEC0-FFB556AA3703}"/>
    <dgm:cxn modelId="{A5A7C5E0-87C9-4458-8A03-44FB768E0761}" srcId="{00FA7C4C-9592-40D6-9311-7B2A878B26D8}" destId="{673076AA-777A-4D39-BD68-925F68F4A7F4}" srcOrd="3" destOrd="0" parTransId="{CAE411A5-DDD6-4326-ACEA-4AB3E78D6F26}" sibTransId="{FF89D2C9-E53E-43BD-BFE9-5B987FFBF1DF}"/>
    <dgm:cxn modelId="{97223733-FF92-4F9B-8D59-72254C643C44}" type="presOf" srcId="{2A801888-BAEB-4566-A224-658EF04E02E3}" destId="{68BD9507-60C9-4697-923E-9687E3F5CDA0}" srcOrd="0" destOrd="0" presId="urn:microsoft.com/office/officeart/2005/8/layout/orgChart1"/>
    <dgm:cxn modelId="{2EDBDDB7-9AA9-4C67-BAF9-33DE60121F1D}" type="presOf" srcId="{A5D824C2-0C94-417F-A675-58EA4A004649}" destId="{395F72D0-A2CA-40A5-A0CE-6EC3D94F1BEB}" srcOrd="0" destOrd="0" presId="urn:microsoft.com/office/officeart/2005/8/layout/orgChart1"/>
    <dgm:cxn modelId="{37395905-A097-4656-97CA-0180E1C7B8D9}" type="presOf" srcId="{E0490A10-30F3-494B-8C93-AE97297A1D9E}" destId="{BB4D7D16-F744-46F5-9E66-D076FCF2C868}" srcOrd="0" destOrd="0" presId="urn:microsoft.com/office/officeart/2005/8/layout/orgChart1"/>
    <dgm:cxn modelId="{0C8DB1E5-C274-4AD8-8C95-81C7DF6BE50E}" type="presOf" srcId="{673076AA-777A-4D39-BD68-925F68F4A7F4}" destId="{4669C3A4-2EBF-4A90-9E28-E519AB9A870E}" srcOrd="0" destOrd="0" presId="urn:microsoft.com/office/officeart/2005/8/layout/orgChart1"/>
    <dgm:cxn modelId="{4B12AEEB-6AE9-4C99-AD0A-AB3839BDEDD3}" type="presOf" srcId="{8B38E35A-38D6-4255-B06C-DFEE1ECDCAEE}" destId="{54831015-A16F-4A1F-9632-FC6DB4D52F74}" srcOrd="1" destOrd="0" presId="urn:microsoft.com/office/officeart/2005/8/layout/orgChart1"/>
    <dgm:cxn modelId="{CF17D075-5C75-4B5F-A712-F01688D4723C}" srcId="{3490415D-C458-4990-95B7-1B2538A55C51}" destId="{6AC7DAFD-6D75-4469-B453-679DAFEE1A65}" srcOrd="1" destOrd="0" parTransId="{2E279DC2-5BF3-426B-AEFA-EA33A7D0BEB6}" sibTransId="{DE680981-2CD2-4866-AEE1-21816B96DFEA}"/>
    <dgm:cxn modelId="{E85127EC-609F-4418-A36D-3F7DBE931A28}" type="presOf" srcId="{6AC7DAFD-6D75-4469-B453-679DAFEE1A65}" destId="{F6F7FF71-8C5B-44ED-A54C-FE43F59349E7}" srcOrd="1" destOrd="0" presId="urn:microsoft.com/office/officeart/2005/8/layout/orgChart1"/>
    <dgm:cxn modelId="{8CFE1DAB-5E99-4B06-9F09-2D0DFF9CC26A}" srcId="{00FA7C4C-9592-40D6-9311-7B2A878B26D8}" destId="{B8C3EAD2-EB78-4C80-9A95-CE4F28E04C40}" srcOrd="0" destOrd="0" parTransId="{51D7CAA2-C439-4499-A0B6-6FA5205EF1A6}" sibTransId="{B0E633CB-6DEF-47D8-AA96-EA59D332631C}"/>
    <dgm:cxn modelId="{AD519557-0093-4B01-AF48-8BED3EB63313}" srcId="{673076AA-777A-4D39-BD68-925F68F4A7F4}" destId="{831A8C36-50AE-43A2-839C-CF05BC883DD6}" srcOrd="1" destOrd="0" parTransId="{502F70E8-11EC-4A75-8E63-E81945FBC629}" sibTransId="{1AFD2580-71FE-4E01-BD30-46B3B6EAB56C}"/>
    <dgm:cxn modelId="{383DC631-8557-44BA-B1B7-9037661B326E}" type="presOf" srcId="{CB31AC25-28B6-42BD-B375-C7CCEEBC7D74}" destId="{288D8286-BDAC-4191-8D6C-9220EE20A65C}" srcOrd="0" destOrd="0" presId="urn:microsoft.com/office/officeart/2005/8/layout/orgChart1"/>
    <dgm:cxn modelId="{1D05F23D-4149-44FA-BC31-57D3F19AADD8}" type="presOf" srcId="{41BE341D-D8B4-4ED1-8D46-B2DCCC66F462}" destId="{9A2334DA-134A-4962-AF7F-ACC2E0E91CA3}" srcOrd="1" destOrd="0" presId="urn:microsoft.com/office/officeart/2005/8/layout/orgChart1"/>
    <dgm:cxn modelId="{A5716CB0-A3AD-464F-A587-0CBE64CA173E}" type="presOf" srcId="{CD1A33A3-F290-4E88-B2D6-719280D998E0}" destId="{71C3EC0D-1A95-4616-9F03-DA7CAC8A4513}" srcOrd="0" destOrd="0" presId="urn:microsoft.com/office/officeart/2005/8/layout/orgChart1"/>
    <dgm:cxn modelId="{ACDCA241-D126-4760-AAD5-CC98A6693C32}" type="presOf" srcId="{C7222CB1-600A-4506-8478-CAB1B9141D01}" destId="{4251C5BB-E2E0-4FFA-9C32-D914DD15777A}" srcOrd="1" destOrd="0" presId="urn:microsoft.com/office/officeart/2005/8/layout/orgChart1"/>
    <dgm:cxn modelId="{E632D8EE-6926-470F-81E2-D0547E479612}" type="presOf" srcId="{E5208F33-6C64-4DF5-B45E-5A63EB3B6D18}" destId="{DDFD5988-FDA3-4DED-AD62-30AC59B5914F}" srcOrd="1" destOrd="0" presId="urn:microsoft.com/office/officeart/2005/8/layout/orgChart1"/>
    <dgm:cxn modelId="{7EE65D54-1E90-4AAD-8D48-67F8B7247512}" type="presOf" srcId="{2E279DC2-5BF3-426B-AEFA-EA33A7D0BEB6}" destId="{02B5CB66-8475-4DBF-8A9D-B45F9EE3556E}" srcOrd="0" destOrd="0" presId="urn:microsoft.com/office/officeart/2005/8/layout/orgChart1"/>
    <dgm:cxn modelId="{FEA74242-8B8B-43DA-BE7A-8B8B8E1F9C16}" srcId="{60FC2E59-3BF4-4560-B8C9-B0535019C408}" destId="{68B6C642-68A8-48F8-9A81-5BEC9AF4F314}" srcOrd="0" destOrd="0" parTransId="{9624D81E-B2C6-45D5-A0D2-0C45ADD4AD80}" sibTransId="{F1C6D0D5-B958-46B9-BF6B-C36D63FFFEDA}"/>
    <dgm:cxn modelId="{66CC7308-A14A-47ED-AADE-95B7EA26B739}" type="presOf" srcId="{00FA7C4C-9592-40D6-9311-7B2A878B26D8}" destId="{DB5F1166-23D3-4A05-972A-D52D1DC5C3C0}" srcOrd="1" destOrd="0" presId="urn:microsoft.com/office/officeart/2005/8/layout/orgChart1"/>
    <dgm:cxn modelId="{70476878-426C-49C4-BC38-26A93515748C}" type="presOf" srcId="{B8C3EAD2-EB78-4C80-9A95-CE4F28E04C40}" destId="{1238C70B-4135-49D1-AFF8-D4F5E0E52A5D}" srcOrd="0" destOrd="0" presId="urn:microsoft.com/office/officeart/2005/8/layout/orgChart1"/>
    <dgm:cxn modelId="{17979F80-457E-4650-A591-AAC1EE15BF82}" type="presOf" srcId="{AF0A402F-22E2-4B9D-8870-B64C3886BDAA}" destId="{153B0C6A-19E8-49C2-B1EC-EAD7226A94B2}" srcOrd="0" destOrd="0" presId="urn:microsoft.com/office/officeart/2005/8/layout/orgChart1"/>
    <dgm:cxn modelId="{67F5ACFD-9810-4E28-ABA6-89AA5F921203}" type="presOf" srcId="{68B6C642-68A8-48F8-9A81-5BEC9AF4F314}" destId="{5E1AF4AC-5F50-4536-93CC-AF2B56A7A765}" srcOrd="1" destOrd="0" presId="urn:microsoft.com/office/officeart/2005/8/layout/orgChart1"/>
    <dgm:cxn modelId="{E954D7C8-0E60-42D0-A79D-D4EDA45C7AF1}" srcId="{68B6C642-68A8-48F8-9A81-5BEC9AF4F314}" destId="{00FA7C4C-9592-40D6-9311-7B2A878B26D8}" srcOrd="1" destOrd="0" parTransId="{A5D824C2-0C94-417F-A675-58EA4A004649}" sibTransId="{8B85997E-0D79-4666-80C7-7CD9A29FA252}"/>
    <dgm:cxn modelId="{BECDB475-1502-433C-89D9-3114E9717FEC}" srcId="{0C0B7A89-A03C-4DBB-9E0D-39B27C787DB6}" destId="{8B38E35A-38D6-4255-B06C-DFEE1ECDCAEE}" srcOrd="2" destOrd="0" parTransId="{5FF2CEEA-D2EB-4C8F-9FAD-963888A5CD58}" sibTransId="{59D59B62-C7D2-42AA-86A9-B7C052D72847}"/>
    <dgm:cxn modelId="{5147C455-707A-44E4-BB71-2D872A43ADB1}" type="presOf" srcId="{6F60EFFB-BC77-4743-80AC-BF33CAE761DD}" destId="{0F952BCA-2F23-4E05-9F17-D19D501E5DAE}" srcOrd="0" destOrd="0" presId="urn:microsoft.com/office/officeart/2005/8/layout/orgChart1"/>
    <dgm:cxn modelId="{3FD495C9-ED9E-4E1B-85B0-825D7C75C677}" type="presOf" srcId="{1B04DBB9-AD3B-4020-B10C-5A63E9D9261C}" destId="{7B3D7942-EA35-41C1-8082-9D97AAEB2953}" srcOrd="0" destOrd="0" presId="urn:microsoft.com/office/officeart/2005/8/layout/orgChart1"/>
    <dgm:cxn modelId="{0F91D295-7D4A-4662-A8A7-345E49EFC051}" srcId="{3490415D-C458-4990-95B7-1B2538A55C51}" destId="{CD1A33A3-F290-4E88-B2D6-719280D998E0}" srcOrd="0" destOrd="0" parTransId="{EA6FEFE2-850E-4A80-B0F1-E6EE17273C4B}" sibTransId="{28F0C7C9-BBA0-436F-AC9D-2088225720F1}"/>
    <dgm:cxn modelId="{0BC70789-55C7-45FA-9069-D45AE94C860E}" type="presOf" srcId="{E6618170-BF9B-4131-B685-4B0F44A1E3E9}" destId="{1EA4541A-1EA7-4D5A-A8D4-007E5D5BEDA3}" srcOrd="0" destOrd="0" presId="urn:microsoft.com/office/officeart/2005/8/layout/orgChart1"/>
    <dgm:cxn modelId="{24ECD94C-D96C-46B0-B43A-F730B7C68B76}" type="presOf" srcId="{68B6C642-68A8-48F8-9A81-5BEC9AF4F314}" destId="{7F48AF26-4030-44EC-B2F8-23A74EE5D444}" srcOrd="0" destOrd="0" presId="urn:microsoft.com/office/officeart/2005/8/layout/orgChart1"/>
    <dgm:cxn modelId="{B3494F16-98B1-4F11-9BBF-6CF262FB356B}" type="presOf" srcId="{3490415D-C458-4990-95B7-1B2538A55C51}" destId="{576B432B-4126-47A4-9C59-D251F40D1E0C}" srcOrd="1" destOrd="0" presId="urn:microsoft.com/office/officeart/2005/8/layout/orgChart1"/>
    <dgm:cxn modelId="{98412034-1DDA-4FAC-BFB1-AEBBAE1A4B73}" type="presOf" srcId="{536477A5-2D7E-4451-A07B-637CDD22CD08}" destId="{D1FE6A85-C335-4F92-AF31-7D329C2C823A}" srcOrd="1" destOrd="0" presId="urn:microsoft.com/office/officeart/2005/8/layout/orgChart1"/>
    <dgm:cxn modelId="{F1897B12-8C31-4180-86A9-4429099BD035}" type="presOf" srcId="{E0490A10-30F3-494B-8C93-AE97297A1D9E}" destId="{00B9481C-5927-40FB-8E97-ED0A30A9371E}" srcOrd="1" destOrd="0" presId="urn:microsoft.com/office/officeart/2005/8/layout/orgChart1"/>
    <dgm:cxn modelId="{26228F3B-3063-499A-B674-F1B7E28E2758}" type="presOf" srcId="{36E34E83-11EB-4AF8-A247-F8A3A9A70309}" destId="{C7A8D3B2-1985-4656-A723-B4ACD76B503A}" srcOrd="0" destOrd="0" presId="urn:microsoft.com/office/officeart/2005/8/layout/orgChart1"/>
    <dgm:cxn modelId="{FCFB817E-0DB4-4CF5-B2EA-74A4D0E3FD04}" type="presOf" srcId="{00FA7C4C-9592-40D6-9311-7B2A878B26D8}" destId="{632EAA7A-48F3-445E-8FE3-F9692DD2818B}" srcOrd="0" destOrd="0" presId="urn:microsoft.com/office/officeart/2005/8/layout/orgChart1"/>
    <dgm:cxn modelId="{E543FB0E-662F-4661-9BAA-5093E8905EC5}" type="presOf" srcId="{60FC2E59-3BF4-4560-B8C9-B0535019C408}" destId="{D92738C5-1C5A-48DF-AB76-71AEBF86395C}" srcOrd="0" destOrd="0" presId="urn:microsoft.com/office/officeart/2005/8/layout/orgChart1"/>
    <dgm:cxn modelId="{29E41D2F-56DC-4840-AD2F-4DB925727221}" type="presOf" srcId="{087503DD-A3B0-4EC2-A180-3A2A845C5E5A}" destId="{C5C88D28-B31B-43B7-97F6-8967011949C3}" srcOrd="1" destOrd="0" presId="urn:microsoft.com/office/officeart/2005/8/layout/orgChart1"/>
    <dgm:cxn modelId="{BDCDF89B-3B2A-42A7-94BA-7B362A2C799A}" type="presOf" srcId="{6F60EFFB-BC77-4743-80AC-BF33CAE761DD}" destId="{A2AE7184-53A2-4161-8310-02663A6FC006}" srcOrd="1" destOrd="0" presId="urn:microsoft.com/office/officeart/2005/8/layout/orgChart1"/>
    <dgm:cxn modelId="{9AF17C14-D212-4A2F-85CC-FEF74BD93784}" srcId="{8B38E35A-38D6-4255-B06C-DFEE1ECDCAEE}" destId="{E0490A10-30F3-494B-8C93-AE97297A1D9E}" srcOrd="0" destOrd="0" parTransId="{2A801888-BAEB-4566-A224-658EF04E02E3}" sibTransId="{3A2DF90A-5EC1-474E-90F0-40E6E7F51A34}"/>
    <dgm:cxn modelId="{982A5CEE-C3B3-4ECD-9C9C-3DAC53805989}" srcId="{3490415D-C458-4990-95B7-1B2538A55C51}" destId="{C2511D7E-6D34-452D-B204-8528765A2050}" srcOrd="2" destOrd="0" parTransId="{CB31AC25-28B6-42BD-B375-C7CCEEBC7D74}" sibTransId="{551BEBCE-A07B-4D32-B7B6-5AF9E5894655}"/>
    <dgm:cxn modelId="{C84140EF-38BF-429C-8336-C2B6325EC1CF}" type="presOf" srcId="{673076AA-777A-4D39-BD68-925F68F4A7F4}" destId="{B06A00B6-C07A-4165-BCE1-5E39D74A7045}" srcOrd="1" destOrd="0" presId="urn:microsoft.com/office/officeart/2005/8/layout/orgChart1"/>
    <dgm:cxn modelId="{ABFF9648-1802-47A2-B001-7D4D5A8B6942}" type="presOf" srcId="{93046F17-82BA-4D45-9B63-837E8D7B1E95}" destId="{5302FBD7-9A96-475B-A68C-2CCE5CF0473C}" srcOrd="0" destOrd="0" presId="urn:microsoft.com/office/officeart/2005/8/layout/orgChart1"/>
    <dgm:cxn modelId="{16906F89-096D-41B3-BC7A-744614964BC7}" type="presOf" srcId="{831A8C36-50AE-43A2-839C-CF05BC883DD6}" destId="{55DCA333-1AE3-4FAF-9433-BF345CD848C1}" srcOrd="0" destOrd="0" presId="urn:microsoft.com/office/officeart/2005/8/layout/orgChart1"/>
    <dgm:cxn modelId="{235B05A9-C1C9-4F3F-BF44-44787DD5ECFE}" type="presOf" srcId="{B0680446-093A-410C-B66F-4E1FF8D2E2DC}" destId="{C4D99E5F-EDF8-4DA1-99BC-4FDA69B41FBF}" srcOrd="0" destOrd="0" presId="urn:microsoft.com/office/officeart/2005/8/layout/orgChart1"/>
    <dgm:cxn modelId="{A1399ECF-978B-43FF-A18F-F348F4157270}" type="presOf" srcId="{A49A100B-8FA3-489E-8745-81A915C06737}" destId="{D3F35163-404D-4EDB-9200-2E391AF0639D}" srcOrd="0" destOrd="0" presId="urn:microsoft.com/office/officeart/2005/8/layout/orgChart1"/>
    <dgm:cxn modelId="{EF351E40-F065-4A8D-ABB5-D5EE3FDA4877}" type="presOf" srcId="{CD1A33A3-F290-4E88-B2D6-719280D998E0}" destId="{3136BEB4-0AB2-4781-B329-8C4C5606F581}" srcOrd="1" destOrd="0" presId="urn:microsoft.com/office/officeart/2005/8/layout/orgChart1"/>
    <dgm:cxn modelId="{9448CC19-D591-40D4-80C8-03BCA07392F5}" srcId="{536477A5-2D7E-4451-A07B-637CDD22CD08}" destId="{41BE341D-D8B4-4ED1-8D46-B2DCCC66F462}" srcOrd="0" destOrd="0" parTransId="{A49A100B-8FA3-489E-8745-81A915C06737}" sibTransId="{38D4B5B8-75DB-44D9-AF65-A41636EB2538}"/>
    <dgm:cxn modelId="{4D2D0E8B-4134-4984-9C92-884AF41F971B}" type="presOf" srcId="{CAE411A5-DDD6-4326-ACEA-4AB3E78D6F26}" destId="{8F305713-9F1A-4E2B-AEE8-624F5B4D67E8}" srcOrd="0" destOrd="0" presId="urn:microsoft.com/office/officeart/2005/8/layout/orgChart1"/>
    <dgm:cxn modelId="{7E9B8E54-91F2-4F3B-9BB0-683E8CC94F08}" type="presOf" srcId="{BBD8EFAC-D268-4A2C-B6A9-8DDB6CD06835}" destId="{8EB42214-C59A-4BAB-8C2E-C39472DDBB6F}" srcOrd="1" destOrd="0" presId="urn:microsoft.com/office/officeart/2005/8/layout/orgChart1"/>
    <dgm:cxn modelId="{A9282B69-1E2A-46B7-8694-B401822675BD}" type="presOf" srcId="{E38C4067-E505-4624-96D0-02857227E62D}" destId="{38513561-6444-4B6E-81EC-4B76F7EE5274}" srcOrd="1" destOrd="0" presId="urn:microsoft.com/office/officeart/2005/8/layout/orgChart1"/>
    <dgm:cxn modelId="{5C73AE02-5EF7-4BA1-AF03-DA8760747A10}" type="presOf" srcId="{C7222CB1-600A-4506-8478-CAB1B9141D01}" destId="{DA68E5D4-53C6-4DB7-AEA9-1EE1627258AF}" srcOrd="0" destOrd="0" presId="urn:microsoft.com/office/officeart/2005/8/layout/orgChart1"/>
    <dgm:cxn modelId="{46AE6D6E-8F59-4D3F-8422-622A63BC70C9}" type="presOf" srcId="{536477A5-2D7E-4451-A07B-637CDD22CD08}" destId="{50BBE1F8-2ADA-4777-9D2E-9B6B91D2130D}" srcOrd="0" destOrd="0" presId="urn:microsoft.com/office/officeart/2005/8/layout/orgChart1"/>
    <dgm:cxn modelId="{2D04924E-7CCA-49E2-A66E-BA048EE96F20}" type="presOf" srcId="{6D71652D-82EC-469A-9AE4-D0F3047662E5}" destId="{DA2F284D-C295-4979-8D46-A665397281B1}" srcOrd="0" destOrd="0" presId="urn:microsoft.com/office/officeart/2005/8/layout/orgChart1"/>
    <dgm:cxn modelId="{FD2E7700-754B-4C3C-8D99-9CF7DD9CE79C}" type="presOf" srcId="{46FBC2C6-FD74-48C5-A4CC-5AA73CD91826}" destId="{DDFA9784-0DA3-483C-B88A-6CB6D746EFD7}" srcOrd="0" destOrd="0" presId="urn:microsoft.com/office/officeart/2005/8/layout/orgChart1"/>
    <dgm:cxn modelId="{61792F76-7CFE-42AF-BD2A-F11AFB3FC807}" type="presOf" srcId="{0C0B7A89-A03C-4DBB-9E0D-39B27C787DB6}" destId="{31DABD78-A64E-4039-97F2-DFFB9603B32D}" srcOrd="1" destOrd="0" presId="urn:microsoft.com/office/officeart/2005/8/layout/orgChart1"/>
    <dgm:cxn modelId="{3B95F860-771F-416A-8059-489096DAB47D}" srcId="{C7222CB1-600A-4506-8478-CAB1B9141D01}" destId="{E5208F33-6C64-4DF5-B45E-5A63EB3B6D18}" srcOrd="0" destOrd="0" parTransId="{93046F17-82BA-4D45-9B63-837E8D7B1E95}" sibTransId="{3D188C2B-4483-454E-BCF8-641BBD86ED26}"/>
    <dgm:cxn modelId="{D1F01E93-FE76-4F51-A9DC-EF87931DF72D}" type="presOf" srcId="{1042D80B-AE82-4FD7-BE39-1F15A6A912FB}" destId="{2B9DC305-DFC7-477C-BEB0-03AAE500BD7D}" srcOrd="0" destOrd="0" presId="urn:microsoft.com/office/officeart/2005/8/layout/orgChart1"/>
    <dgm:cxn modelId="{8595A594-B780-42F2-867F-1A5504E8B0EB}" type="presOf" srcId="{8B38E35A-38D6-4255-B06C-DFEE1ECDCAEE}" destId="{57A15CF7-55AC-4C9D-AD8D-2B31EB365F1E}" srcOrd="0" destOrd="0" presId="urn:microsoft.com/office/officeart/2005/8/layout/orgChart1"/>
    <dgm:cxn modelId="{7521BC16-A01C-4A57-962D-A18BBA91C402}" type="presOf" srcId="{C2511D7E-6D34-452D-B204-8528765A2050}" destId="{E7AE9574-F33D-4390-9FC7-5508ECFE8B98}" srcOrd="0" destOrd="0" presId="urn:microsoft.com/office/officeart/2005/8/layout/orgChart1"/>
    <dgm:cxn modelId="{1814BD47-3A2A-4234-9921-C9C02FBF4092}" type="presOf" srcId="{E38C4067-E505-4624-96D0-02857227E62D}" destId="{D02900B1-AEA0-48DE-BDBD-D28243A57B2C}" srcOrd="0" destOrd="0" presId="urn:microsoft.com/office/officeart/2005/8/layout/orgChart1"/>
    <dgm:cxn modelId="{1782FAEC-5B6C-4607-9B2D-9C68D1577C58}" srcId="{B8C3EAD2-EB78-4C80-9A95-CE4F28E04C40}" destId="{70F6469F-D77F-4BFA-96F6-242CF0E5CDCC}" srcOrd="0" destOrd="0" parTransId="{36E34E83-11EB-4AF8-A247-F8A3A9A70309}" sibTransId="{53A674A5-7CF2-407E-9729-2FBEF1CE064D}"/>
    <dgm:cxn modelId="{DBEBB330-5DE5-4FD9-B0ED-AE436D1C1A44}" type="presOf" srcId="{3490415D-C458-4990-95B7-1B2538A55C51}" destId="{C709C31D-C98B-418B-A3D2-A40EFD9353DF}" srcOrd="0" destOrd="0" presId="urn:microsoft.com/office/officeart/2005/8/layout/orgChart1"/>
    <dgm:cxn modelId="{9D2CB86F-5422-47A3-B7F9-9B8585E95986}" type="presOf" srcId="{B8C3EAD2-EB78-4C80-9A95-CE4F28E04C40}" destId="{AFAD17C4-33FB-4254-8E49-36E7F68453E1}" srcOrd="1" destOrd="0" presId="urn:microsoft.com/office/officeart/2005/8/layout/orgChart1"/>
    <dgm:cxn modelId="{5FED0853-86D0-4A79-A6C8-08BEF3EA2B74}" type="presOf" srcId="{0C0B7A89-A03C-4DBB-9E0D-39B27C787DB6}" destId="{05F095E2-B6C5-44C7-8CA1-5FDB61AA8E6A}" srcOrd="0" destOrd="0" presId="urn:microsoft.com/office/officeart/2005/8/layout/orgChart1"/>
    <dgm:cxn modelId="{B8325D3D-B602-41C7-B6C6-3D4A157804FE}" srcId="{0C0B7A89-A03C-4DBB-9E0D-39B27C787DB6}" destId="{C7222CB1-600A-4506-8478-CAB1B9141D01}" srcOrd="1" destOrd="0" parTransId="{39A5ACDF-87BA-45AC-9055-11F6D6ED47EB}" sibTransId="{C3C5AF4A-5A09-4FDA-A744-A89AE97EAF21}"/>
    <dgm:cxn modelId="{239AC18F-B68B-46BA-987E-ECFD9CD34F9B}" type="presOf" srcId="{B2FB0B23-4F0C-4C1C-BB67-6D5BFB3D8683}" destId="{35F231A3-2B41-4AB4-8368-2B1E23416478}" srcOrd="0" destOrd="0" presId="urn:microsoft.com/office/officeart/2005/8/layout/orgChart1"/>
    <dgm:cxn modelId="{DE708AD0-E972-4AD5-BF3A-CB96F3940676}" type="presParOf" srcId="{D92738C5-1C5A-48DF-AB76-71AEBF86395C}" destId="{05FC9DF2-9927-461D-BC7D-84B104BAB736}" srcOrd="0" destOrd="0" presId="urn:microsoft.com/office/officeart/2005/8/layout/orgChart1"/>
    <dgm:cxn modelId="{1FAAC823-2FF1-403D-9B0D-2A2DC3048C63}" type="presParOf" srcId="{05FC9DF2-9927-461D-BC7D-84B104BAB736}" destId="{E6CC632E-79C0-4509-82C6-E6A6699FA8AA}" srcOrd="0" destOrd="0" presId="urn:microsoft.com/office/officeart/2005/8/layout/orgChart1"/>
    <dgm:cxn modelId="{74970271-1D11-40EC-9146-26F754992C90}" type="presParOf" srcId="{E6CC632E-79C0-4509-82C6-E6A6699FA8AA}" destId="{7F48AF26-4030-44EC-B2F8-23A74EE5D444}" srcOrd="0" destOrd="0" presId="urn:microsoft.com/office/officeart/2005/8/layout/orgChart1"/>
    <dgm:cxn modelId="{BF7A30A6-8143-40D8-8A81-EBA5FCA6080D}" type="presParOf" srcId="{E6CC632E-79C0-4509-82C6-E6A6699FA8AA}" destId="{5E1AF4AC-5F50-4536-93CC-AF2B56A7A765}" srcOrd="1" destOrd="0" presId="urn:microsoft.com/office/officeart/2005/8/layout/orgChart1"/>
    <dgm:cxn modelId="{11804CCF-0458-4FE2-B3BA-2520ED15DBA4}" type="presParOf" srcId="{05FC9DF2-9927-461D-BC7D-84B104BAB736}" destId="{A75B5D77-AD67-4F49-AB2E-BBA11FBBBDEB}" srcOrd="1" destOrd="0" presId="urn:microsoft.com/office/officeart/2005/8/layout/orgChart1"/>
    <dgm:cxn modelId="{92541258-D492-4011-BD40-1ABCE58AAE5A}" type="presParOf" srcId="{A75B5D77-AD67-4F49-AB2E-BBA11FBBBDEB}" destId="{987F2D35-BBBF-4367-BB91-4F1D6D7D6D7A}" srcOrd="0" destOrd="0" presId="urn:microsoft.com/office/officeart/2005/8/layout/orgChart1"/>
    <dgm:cxn modelId="{4B0C04CD-C7B6-4F94-8394-DCA1EEAF1560}" type="presParOf" srcId="{A75B5D77-AD67-4F49-AB2E-BBA11FBBBDEB}" destId="{EA9B5A3B-7F2B-4289-94B6-D6CD8FB1F0E1}" srcOrd="1" destOrd="0" presId="urn:microsoft.com/office/officeart/2005/8/layout/orgChart1"/>
    <dgm:cxn modelId="{D3E95936-84C4-48EE-82E1-9C6AAC1C0A1B}" type="presParOf" srcId="{EA9B5A3B-7F2B-4289-94B6-D6CD8FB1F0E1}" destId="{9B020252-A7B1-460C-9EBF-260F4549AB66}" srcOrd="0" destOrd="0" presId="urn:microsoft.com/office/officeart/2005/8/layout/orgChart1"/>
    <dgm:cxn modelId="{D4D73259-CB36-48A3-98AB-743E2CB11F5C}" type="presParOf" srcId="{9B020252-A7B1-460C-9EBF-260F4549AB66}" destId="{569FE664-AB83-489B-A016-CD3E5BCD9577}" srcOrd="0" destOrd="0" presId="urn:microsoft.com/office/officeart/2005/8/layout/orgChart1"/>
    <dgm:cxn modelId="{3F56DD39-627C-4D20-9614-8FF7DED35E74}" type="presParOf" srcId="{9B020252-A7B1-460C-9EBF-260F4549AB66}" destId="{C5C88D28-B31B-43B7-97F6-8967011949C3}" srcOrd="1" destOrd="0" presId="urn:microsoft.com/office/officeart/2005/8/layout/orgChart1"/>
    <dgm:cxn modelId="{A35AAF07-D8BC-4474-B14A-9F93081779D0}" type="presParOf" srcId="{EA9B5A3B-7F2B-4289-94B6-D6CD8FB1F0E1}" destId="{4ECD41CD-D471-4638-B622-11339F8E6FFC}" srcOrd="1" destOrd="0" presId="urn:microsoft.com/office/officeart/2005/8/layout/orgChart1"/>
    <dgm:cxn modelId="{267E44CC-2B01-49B9-BCF3-589723728E32}" type="presParOf" srcId="{EA9B5A3B-7F2B-4289-94B6-D6CD8FB1F0E1}" destId="{6621416A-1FA2-4EEC-8D73-C5A22D9FE3AF}" srcOrd="2" destOrd="0" presId="urn:microsoft.com/office/officeart/2005/8/layout/orgChart1"/>
    <dgm:cxn modelId="{242C2E05-C091-4830-B46B-6E4837391433}" type="presParOf" srcId="{A75B5D77-AD67-4F49-AB2E-BBA11FBBBDEB}" destId="{395F72D0-A2CA-40A5-A0CE-6EC3D94F1BEB}" srcOrd="2" destOrd="0" presId="urn:microsoft.com/office/officeart/2005/8/layout/orgChart1"/>
    <dgm:cxn modelId="{2B11E0AD-BAD8-4CD3-AC8C-47D7BB17DB59}" type="presParOf" srcId="{A75B5D77-AD67-4F49-AB2E-BBA11FBBBDEB}" destId="{D273568E-952F-4607-8767-0136ABB7CCAB}" srcOrd="3" destOrd="0" presId="urn:microsoft.com/office/officeart/2005/8/layout/orgChart1"/>
    <dgm:cxn modelId="{7F8FC919-B556-4287-83D1-96047E044209}" type="presParOf" srcId="{D273568E-952F-4607-8767-0136ABB7CCAB}" destId="{13E48545-DFA8-4501-A1A2-98923CFA3796}" srcOrd="0" destOrd="0" presId="urn:microsoft.com/office/officeart/2005/8/layout/orgChart1"/>
    <dgm:cxn modelId="{DE7D443E-704B-4BD1-B4BE-6833E02BDB41}" type="presParOf" srcId="{13E48545-DFA8-4501-A1A2-98923CFA3796}" destId="{632EAA7A-48F3-445E-8FE3-F9692DD2818B}" srcOrd="0" destOrd="0" presId="urn:microsoft.com/office/officeart/2005/8/layout/orgChart1"/>
    <dgm:cxn modelId="{E74D7DC7-E1BA-46AA-9ADE-10201B6BA553}" type="presParOf" srcId="{13E48545-DFA8-4501-A1A2-98923CFA3796}" destId="{DB5F1166-23D3-4A05-972A-D52D1DC5C3C0}" srcOrd="1" destOrd="0" presId="urn:microsoft.com/office/officeart/2005/8/layout/orgChart1"/>
    <dgm:cxn modelId="{B46C81B6-9003-4A3E-9F3B-E82C6C711133}" type="presParOf" srcId="{D273568E-952F-4607-8767-0136ABB7CCAB}" destId="{18A45A79-1F83-40C8-A8BC-9A423D7BD04E}" srcOrd="1" destOrd="0" presId="urn:microsoft.com/office/officeart/2005/8/layout/orgChart1"/>
    <dgm:cxn modelId="{F0776DC8-39EC-4E56-8CCA-11CA5BA6416C}" type="presParOf" srcId="{18A45A79-1F83-40C8-A8BC-9A423D7BD04E}" destId="{D3F7B020-BA95-413A-B73D-BDA1C7400B6C}" srcOrd="0" destOrd="0" presId="urn:microsoft.com/office/officeart/2005/8/layout/orgChart1"/>
    <dgm:cxn modelId="{D5A36D23-55EB-481F-8B02-830914876F2E}" type="presParOf" srcId="{18A45A79-1F83-40C8-A8BC-9A423D7BD04E}" destId="{2CB33186-FAD5-4A37-8795-4209E0DD8C68}" srcOrd="1" destOrd="0" presId="urn:microsoft.com/office/officeart/2005/8/layout/orgChart1"/>
    <dgm:cxn modelId="{8FF92B63-038C-4AA6-B7DB-2C9E82622CE9}" type="presParOf" srcId="{2CB33186-FAD5-4A37-8795-4209E0DD8C68}" destId="{B9F9687C-3B0D-4FAF-B6D4-470EFCD1B266}" srcOrd="0" destOrd="0" presId="urn:microsoft.com/office/officeart/2005/8/layout/orgChart1"/>
    <dgm:cxn modelId="{2EB4E1CC-680D-4868-A4E8-C0BA9F0A3349}" type="presParOf" srcId="{B9F9687C-3B0D-4FAF-B6D4-470EFCD1B266}" destId="{1238C70B-4135-49D1-AFF8-D4F5E0E52A5D}" srcOrd="0" destOrd="0" presId="urn:microsoft.com/office/officeart/2005/8/layout/orgChart1"/>
    <dgm:cxn modelId="{005DCE53-3B04-489E-9C74-A30EC3518ABA}" type="presParOf" srcId="{B9F9687C-3B0D-4FAF-B6D4-470EFCD1B266}" destId="{AFAD17C4-33FB-4254-8E49-36E7F68453E1}" srcOrd="1" destOrd="0" presId="urn:microsoft.com/office/officeart/2005/8/layout/orgChart1"/>
    <dgm:cxn modelId="{7D41845D-B805-4F2C-BE5E-BA0E94C9A4CA}" type="presParOf" srcId="{2CB33186-FAD5-4A37-8795-4209E0DD8C68}" destId="{621EF7D6-EF9C-421F-A466-EF2652DEF4F5}" srcOrd="1" destOrd="0" presId="urn:microsoft.com/office/officeart/2005/8/layout/orgChart1"/>
    <dgm:cxn modelId="{5B8B5057-6825-4DA8-8879-46F58CE96DD1}" type="presParOf" srcId="{621EF7D6-EF9C-421F-A466-EF2652DEF4F5}" destId="{C7A8D3B2-1985-4656-A723-B4ACD76B503A}" srcOrd="0" destOrd="0" presId="urn:microsoft.com/office/officeart/2005/8/layout/orgChart1"/>
    <dgm:cxn modelId="{6C168736-8873-4634-A295-FDA0036CFEA4}" type="presParOf" srcId="{621EF7D6-EF9C-421F-A466-EF2652DEF4F5}" destId="{26DD6C91-D94D-46E1-9938-6E070A29F816}" srcOrd="1" destOrd="0" presId="urn:microsoft.com/office/officeart/2005/8/layout/orgChart1"/>
    <dgm:cxn modelId="{96C55AAA-1E79-4960-8020-A91F8D34425F}" type="presParOf" srcId="{26DD6C91-D94D-46E1-9938-6E070A29F816}" destId="{FCE6B70B-E0F6-43AF-A730-6A40EB30F725}" srcOrd="0" destOrd="0" presId="urn:microsoft.com/office/officeart/2005/8/layout/orgChart1"/>
    <dgm:cxn modelId="{B5276C00-22E6-407C-9ADD-659ADC2EBF22}" type="presParOf" srcId="{FCE6B70B-E0F6-43AF-A730-6A40EB30F725}" destId="{AF8A197A-3A58-49F6-ABA1-158121F21E41}" srcOrd="0" destOrd="0" presId="urn:microsoft.com/office/officeart/2005/8/layout/orgChart1"/>
    <dgm:cxn modelId="{6F61B1F3-F4CB-4C79-A301-CA5CC24D4836}" type="presParOf" srcId="{FCE6B70B-E0F6-43AF-A730-6A40EB30F725}" destId="{662BEB59-31C8-42F3-B874-C1397FC4EB82}" srcOrd="1" destOrd="0" presId="urn:microsoft.com/office/officeart/2005/8/layout/orgChart1"/>
    <dgm:cxn modelId="{A43CC713-B98E-425E-B6DE-E1D210D5E919}" type="presParOf" srcId="{26DD6C91-D94D-46E1-9938-6E070A29F816}" destId="{DBF6EC4D-FB03-49A9-A947-E9DB15514EAE}" srcOrd="1" destOrd="0" presId="urn:microsoft.com/office/officeart/2005/8/layout/orgChart1"/>
    <dgm:cxn modelId="{65E3117D-E371-4CE0-9B82-BBEE683B5F29}" type="presParOf" srcId="{26DD6C91-D94D-46E1-9938-6E070A29F816}" destId="{504B837A-5A43-4D23-981C-634578ECD065}" srcOrd="2" destOrd="0" presId="urn:microsoft.com/office/officeart/2005/8/layout/orgChart1"/>
    <dgm:cxn modelId="{B3F6A3EB-C82F-4257-A2BF-DF199DA9BA2A}" type="presParOf" srcId="{2CB33186-FAD5-4A37-8795-4209E0DD8C68}" destId="{9DCFC8AE-4A2F-49EE-8D2E-666D006B8051}" srcOrd="2" destOrd="0" presId="urn:microsoft.com/office/officeart/2005/8/layout/orgChart1"/>
    <dgm:cxn modelId="{E9DECCE6-B240-4A38-A80D-45B9704005C8}" type="presParOf" srcId="{18A45A79-1F83-40C8-A8BC-9A423D7BD04E}" destId="{DDFA9784-0DA3-483C-B88A-6CB6D746EFD7}" srcOrd="2" destOrd="0" presId="urn:microsoft.com/office/officeart/2005/8/layout/orgChart1"/>
    <dgm:cxn modelId="{A6881E07-76D9-4A2D-BBBF-DECAD66E86BA}" type="presParOf" srcId="{18A45A79-1F83-40C8-A8BC-9A423D7BD04E}" destId="{0A1F11D1-E225-48B5-9F33-48E61F8177B6}" srcOrd="3" destOrd="0" presId="urn:microsoft.com/office/officeart/2005/8/layout/orgChart1"/>
    <dgm:cxn modelId="{F9AA6606-F5C3-4EEA-9887-4BC22A851E88}" type="presParOf" srcId="{0A1F11D1-E225-48B5-9F33-48E61F8177B6}" destId="{121F4383-C75C-4341-BFDF-F693057ED464}" srcOrd="0" destOrd="0" presId="urn:microsoft.com/office/officeart/2005/8/layout/orgChart1"/>
    <dgm:cxn modelId="{2857EE03-5900-48D3-A49F-3130208719A8}" type="presParOf" srcId="{121F4383-C75C-4341-BFDF-F693057ED464}" destId="{C709C31D-C98B-418B-A3D2-A40EFD9353DF}" srcOrd="0" destOrd="0" presId="urn:microsoft.com/office/officeart/2005/8/layout/orgChart1"/>
    <dgm:cxn modelId="{B8A69D01-6CDD-458D-8378-A5446B3F964A}" type="presParOf" srcId="{121F4383-C75C-4341-BFDF-F693057ED464}" destId="{576B432B-4126-47A4-9C59-D251F40D1E0C}" srcOrd="1" destOrd="0" presId="urn:microsoft.com/office/officeart/2005/8/layout/orgChart1"/>
    <dgm:cxn modelId="{D066E9DA-88C0-4E05-9A52-026F2FDC6E45}" type="presParOf" srcId="{0A1F11D1-E225-48B5-9F33-48E61F8177B6}" destId="{122A49C3-24DA-4ED6-9B3A-F0368480644A}" srcOrd="1" destOrd="0" presId="urn:microsoft.com/office/officeart/2005/8/layout/orgChart1"/>
    <dgm:cxn modelId="{F0809138-56BD-4B0C-A0BA-17AF076F5539}" type="presParOf" srcId="{122A49C3-24DA-4ED6-9B3A-F0368480644A}" destId="{BD71CF92-411F-40FE-A8C6-2F3CFEC1AEA7}" srcOrd="0" destOrd="0" presId="urn:microsoft.com/office/officeart/2005/8/layout/orgChart1"/>
    <dgm:cxn modelId="{CD6DA172-4F5B-41BF-B4C9-2CAD33CF6ADC}" type="presParOf" srcId="{122A49C3-24DA-4ED6-9B3A-F0368480644A}" destId="{529B93CD-3DB3-45A6-9D2C-91A043204706}" srcOrd="1" destOrd="0" presId="urn:microsoft.com/office/officeart/2005/8/layout/orgChart1"/>
    <dgm:cxn modelId="{AF6074E0-7FF2-43DB-818F-10C553E799A7}" type="presParOf" srcId="{529B93CD-3DB3-45A6-9D2C-91A043204706}" destId="{73CE4B35-DE2B-4F40-A6ED-21CBAAA1C570}" srcOrd="0" destOrd="0" presId="urn:microsoft.com/office/officeart/2005/8/layout/orgChart1"/>
    <dgm:cxn modelId="{6027AEE1-E77D-471C-8218-11608A517A04}" type="presParOf" srcId="{73CE4B35-DE2B-4F40-A6ED-21CBAAA1C570}" destId="{71C3EC0D-1A95-4616-9F03-DA7CAC8A4513}" srcOrd="0" destOrd="0" presId="urn:microsoft.com/office/officeart/2005/8/layout/orgChart1"/>
    <dgm:cxn modelId="{6FF5C9C0-C59B-4E1D-B5A6-C2130349F741}" type="presParOf" srcId="{73CE4B35-DE2B-4F40-A6ED-21CBAAA1C570}" destId="{3136BEB4-0AB2-4781-B329-8C4C5606F581}" srcOrd="1" destOrd="0" presId="urn:microsoft.com/office/officeart/2005/8/layout/orgChart1"/>
    <dgm:cxn modelId="{28A0119A-EB0C-4B88-8DA8-50675984BC32}" type="presParOf" srcId="{529B93CD-3DB3-45A6-9D2C-91A043204706}" destId="{F93102BD-C7BA-4214-B7F5-780BAD0C67B8}" srcOrd="1" destOrd="0" presId="urn:microsoft.com/office/officeart/2005/8/layout/orgChart1"/>
    <dgm:cxn modelId="{A66874BA-9FFE-41AF-A33F-7843E9B339FD}" type="presParOf" srcId="{F93102BD-C7BA-4214-B7F5-780BAD0C67B8}" destId="{7B3D7942-EA35-41C1-8082-9D97AAEB2953}" srcOrd="0" destOrd="0" presId="urn:microsoft.com/office/officeart/2005/8/layout/orgChart1"/>
    <dgm:cxn modelId="{8AF4EAF4-A5E3-45FC-BBF4-619F70B08740}" type="presParOf" srcId="{F93102BD-C7BA-4214-B7F5-780BAD0C67B8}" destId="{B79F63C8-CABB-4858-89D4-51AEC2B15DD2}" srcOrd="1" destOrd="0" presId="urn:microsoft.com/office/officeart/2005/8/layout/orgChart1"/>
    <dgm:cxn modelId="{F8701C6D-E397-4B02-85BD-375BECAFF0A4}" type="presParOf" srcId="{B79F63C8-CABB-4858-89D4-51AEC2B15DD2}" destId="{CFA3DE23-A9D5-417D-BE2C-26FF5AF1E219}" srcOrd="0" destOrd="0" presId="urn:microsoft.com/office/officeart/2005/8/layout/orgChart1"/>
    <dgm:cxn modelId="{6ECF5AE0-66DF-4764-BC22-2C1D1EFDBF9B}" type="presParOf" srcId="{CFA3DE23-A9D5-417D-BE2C-26FF5AF1E219}" destId="{153B0C6A-19E8-49C2-B1EC-EAD7226A94B2}" srcOrd="0" destOrd="0" presId="urn:microsoft.com/office/officeart/2005/8/layout/orgChart1"/>
    <dgm:cxn modelId="{E296FB16-E2EB-431B-A5A7-5FD1195791F7}" type="presParOf" srcId="{CFA3DE23-A9D5-417D-BE2C-26FF5AF1E219}" destId="{F5BD4BD7-DB6B-4E87-BC07-D09B26E116B5}" srcOrd="1" destOrd="0" presId="urn:microsoft.com/office/officeart/2005/8/layout/orgChart1"/>
    <dgm:cxn modelId="{B1D946E6-EC42-46E8-AD1E-BAFA2944B887}" type="presParOf" srcId="{B79F63C8-CABB-4858-89D4-51AEC2B15DD2}" destId="{004C4E36-8032-46BB-A94A-37CA45C7DDCD}" srcOrd="1" destOrd="0" presId="urn:microsoft.com/office/officeart/2005/8/layout/orgChart1"/>
    <dgm:cxn modelId="{841D557B-1B7F-4583-BE15-4A1E3D828FE8}" type="presParOf" srcId="{B79F63C8-CABB-4858-89D4-51AEC2B15DD2}" destId="{079B857C-CB33-4006-ABCF-55964009E180}" srcOrd="2" destOrd="0" presId="urn:microsoft.com/office/officeart/2005/8/layout/orgChart1"/>
    <dgm:cxn modelId="{7988F86E-C7EA-4325-991E-56E9A167450A}" type="presParOf" srcId="{529B93CD-3DB3-45A6-9D2C-91A043204706}" destId="{41645CBE-9180-44CF-B273-A758C6FB51C2}" srcOrd="2" destOrd="0" presId="urn:microsoft.com/office/officeart/2005/8/layout/orgChart1"/>
    <dgm:cxn modelId="{16E5D53C-AF61-496A-B8C5-2AAD020F4647}" type="presParOf" srcId="{122A49C3-24DA-4ED6-9B3A-F0368480644A}" destId="{02B5CB66-8475-4DBF-8A9D-B45F9EE3556E}" srcOrd="2" destOrd="0" presId="urn:microsoft.com/office/officeart/2005/8/layout/orgChart1"/>
    <dgm:cxn modelId="{D2FA9824-3E91-4749-BA68-D386A978CE73}" type="presParOf" srcId="{122A49C3-24DA-4ED6-9B3A-F0368480644A}" destId="{08B3C0A2-CA72-4347-B38D-B372B5041739}" srcOrd="3" destOrd="0" presId="urn:microsoft.com/office/officeart/2005/8/layout/orgChart1"/>
    <dgm:cxn modelId="{10FA199D-C530-4F3B-9ABD-835C935F47F2}" type="presParOf" srcId="{08B3C0A2-CA72-4347-B38D-B372B5041739}" destId="{2F38407F-E326-4C66-8CA1-A5D6B318DDB1}" srcOrd="0" destOrd="0" presId="urn:microsoft.com/office/officeart/2005/8/layout/orgChart1"/>
    <dgm:cxn modelId="{AD6F22AE-034C-434D-A162-622922023173}" type="presParOf" srcId="{2F38407F-E326-4C66-8CA1-A5D6B318DDB1}" destId="{5B6F8E3D-AC94-4583-B172-230928785D3F}" srcOrd="0" destOrd="0" presId="urn:microsoft.com/office/officeart/2005/8/layout/orgChart1"/>
    <dgm:cxn modelId="{35332685-1040-4F76-A038-204E622B723C}" type="presParOf" srcId="{2F38407F-E326-4C66-8CA1-A5D6B318DDB1}" destId="{F6F7FF71-8C5B-44ED-A54C-FE43F59349E7}" srcOrd="1" destOrd="0" presId="urn:microsoft.com/office/officeart/2005/8/layout/orgChart1"/>
    <dgm:cxn modelId="{4C344F69-19A1-4E8C-AA54-63EAEF0C8A04}" type="presParOf" srcId="{08B3C0A2-CA72-4347-B38D-B372B5041739}" destId="{777E560D-5FEC-4F76-B509-0F63277C6590}" srcOrd="1" destOrd="0" presId="urn:microsoft.com/office/officeart/2005/8/layout/orgChart1"/>
    <dgm:cxn modelId="{81F5AF3C-E018-42E0-BD87-14AE14A02222}" type="presParOf" srcId="{777E560D-5FEC-4F76-B509-0F63277C6590}" destId="{2EB82515-548C-43B3-8380-3436D2CE14EB}" srcOrd="0" destOrd="0" presId="urn:microsoft.com/office/officeart/2005/8/layout/orgChart1"/>
    <dgm:cxn modelId="{E818B679-857B-4472-B389-145C5279F5E0}" type="presParOf" srcId="{777E560D-5FEC-4F76-B509-0F63277C6590}" destId="{B9931BEE-7305-40E3-A6FC-BE196140119E}" srcOrd="1" destOrd="0" presId="urn:microsoft.com/office/officeart/2005/8/layout/orgChart1"/>
    <dgm:cxn modelId="{B9AD84AB-95AA-4DCF-A87A-66A752225140}" type="presParOf" srcId="{B9931BEE-7305-40E3-A6FC-BE196140119E}" destId="{EF529A5A-D899-49C5-B378-D40085A650BD}" srcOrd="0" destOrd="0" presId="urn:microsoft.com/office/officeart/2005/8/layout/orgChart1"/>
    <dgm:cxn modelId="{ED7C169A-6707-40F3-A5F1-7551362730F8}" type="presParOf" srcId="{EF529A5A-D899-49C5-B378-D40085A650BD}" destId="{2B627C35-FD64-4E45-8132-FDBF3EB46FC7}" srcOrd="0" destOrd="0" presId="urn:microsoft.com/office/officeart/2005/8/layout/orgChart1"/>
    <dgm:cxn modelId="{5646A215-7BA6-4ACB-8F7C-603FDEB041D7}" type="presParOf" srcId="{EF529A5A-D899-49C5-B378-D40085A650BD}" destId="{13E45121-1E90-44AE-81D6-964B65445023}" srcOrd="1" destOrd="0" presId="urn:microsoft.com/office/officeart/2005/8/layout/orgChart1"/>
    <dgm:cxn modelId="{6EE46E4F-1BDC-452E-B82E-5FCC098521DF}" type="presParOf" srcId="{B9931BEE-7305-40E3-A6FC-BE196140119E}" destId="{8B284607-140B-4CE4-A28F-AC48162E520C}" srcOrd="1" destOrd="0" presId="urn:microsoft.com/office/officeart/2005/8/layout/orgChart1"/>
    <dgm:cxn modelId="{C8E43DFD-EFD5-4FEB-BC1C-D19762BDBB9A}" type="presParOf" srcId="{B9931BEE-7305-40E3-A6FC-BE196140119E}" destId="{EA672155-15BF-4E6C-84FA-3D38AAB100D9}" srcOrd="2" destOrd="0" presId="urn:microsoft.com/office/officeart/2005/8/layout/orgChart1"/>
    <dgm:cxn modelId="{00FCB584-7324-411A-962F-08AF63A503F2}" type="presParOf" srcId="{08B3C0A2-CA72-4347-B38D-B372B5041739}" destId="{AEBF0777-413F-4F8A-B219-A0B6D6CD6365}" srcOrd="2" destOrd="0" presId="urn:microsoft.com/office/officeart/2005/8/layout/orgChart1"/>
    <dgm:cxn modelId="{41FF8A2E-926B-4C86-B0E5-55FAC4A5AD4E}" type="presParOf" srcId="{122A49C3-24DA-4ED6-9B3A-F0368480644A}" destId="{288D8286-BDAC-4191-8D6C-9220EE20A65C}" srcOrd="4" destOrd="0" presId="urn:microsoft.com/office/officeart/2005/8/layout/orgChart1"/>
    <dgm:cxn modelId="{73B0F4D2-8BC1-45EA-B485-58A487A351D8}" type="presParOf" srcId="{122A49C3-24DA-4ED6-9B3A-F0368480644A}" destId="{D0D8A0E6-B0ED-4AEE-9389-97943FA084DB}" srcOrd="5" destOrd="0" presId="urn:microsoft.com/office/officeart/2005/8/layout/orgChart1"/>
    <dgm:cxn modelId="{BB3CE10E-39A1-4A3C-8DBF-D5C2748AD3E7}" type="presParOf" srcId="{D0D8A0E6-B0ED-4AEE-9389-97943FA084DB}" destId="{60CC9334-1FD8-456A-98E2-908D5B8F17EC}" srcOrd="0" destOrd="0" presId="urn:microsoft.com/office/officeart/2005/8/layout/orgChart1"/>
    <dgm:cxn modelId="{54FBF830-89C6-4184-8177-86A91B355AAB}" type="presParOf" srcId="{60CC9334-1FD8-456A-98E2-908D5B8F17EC}" destId="{E7AE9574-F33D-4390-9FC7-5508ECFE8B98}" srcOrd="0" destOrd="0" presId="urn:microsoft.com/office/officeart/2005/8/layout/orgChart1"/>
    <dgm:cxn modelId="{D755C19E-5DFC-4301-8541-1F5722C8477E}" type="presParOf" srcId="{60CC9334-1FD8-456A-98E2-908D5B8F17EC}" destId="{90B8E378-88EA-4EE5-AAB9-4149B921FEC0}" srcOrd="1" destOrd="0" presId="urn:microsoft.com/office/officeart/2005/8/layout/orgChart1"/>
    <dgm:cxn modelId="{E9388A1D-7C3A-4F8B-8C82-9773FB00D93F}" type="presParOf" srcId="{D0D8A0E6-B0ED-4AEE-9389-97943FA084DB}" destId="{557E482A-77B2-4E17-B6A5-B015903E775F}" srcOrd="1" destOrd="0" presId="urn:microsoft.com/office/officeart/2005/8/layout/orgChart1"/>
    <dgm:cxn modelId="{EE31A5F6-2D5F-4BB1-A5D1-67D09D112BFD}" type="presParOf" srcId="{557E482A-77B2-4E17-B6A5-B015903E775F}" destId="{2B9DC305-DFC7-477C-BEB0-03AAE500BD7D}" srcOrd="0" destOrd="0" presId="urn:microsoft.com/office/officeart/2005/8/layout/orgChart1"/>
    <dgm:cxn modelId="{49FDFC07-D61B-4DCD-A1AE-B7117078B117}" type="presParOf" srcId="{557E482A-77B2-4E17-B6A5-B015903E775F}" destId="{46C0C72C-8695-4099-BFDF-C27BA6FF8E15}" srcOrd="1" destOrd="0" presId="urn:microsoft.com/office/officeart/2005/8/layout/orgChart1"/>
    <dgm:cxn modelId="{9B5C4E55-0E10-4578-A5AF-549E92162FF6}" type="presParOf" srcId="{46C0C72C-8695-4099-BFDF-C27BA6FF8E15}" destId="{BB67B137-3DEB-42D1-9B95-5329D3A906ED}" srcOrd="0" destOrd="0" presId="urn:microsoft.com/office/officeart/2005/8/layout/orgChart1"/>
    <dgm:cxn modelId="{F02BD706-5B87-4D8F-B07A-FFA1F38CAA5A}" type="presParOf" srcId="{BB67B137-3DEB-42D1-9B95-5329D3A906ED}" destId="{1EA4541A-1EA7-4D5A-A8D4-007E5D5BEDA3}" srcOrd="0" destOrd="0" presId="urn:microsoft.com/office/officeart/2005/8/layout/orgChart1"/>
    <dgm:cxn modelId="{F2673152-8FC7-4322-B9CC-F39A1EE6F122}" type="presParOf" srcId="{BB67B137-3DEB-42D1-9B95-5329D3A906ED}" destId="{3F751431-7DF8-4221-A1F2-F557B0885E4B}" srcOrd="1" destOrd="0" presId="urn:microsoft.com/office/officeart/2005/8/layout/orgChart1"/>
    <dgm:cxn modelId="{81F0C8D0-D3CB-4760-83A3-F1AAAB9746FB}" type="presParOf" srcId="{46C0C72C-8695-4099-BFDF-C27BA6FF8E15}" destId="{AF1E6F25-74F0-4422-B7D4-98DD8208F544}" srcOrd="1" destOrd="0" presId="urn:microsoft.com/office/officeart/2005/8/layout/orgChart1"/>
    <dgm:cxn modelId="{8C075C69-E6A9-40B6-A6CF-C613882C3461}" type="presParOf" srcId="{46C0C72C-8695-4099-BFDF-C27BA6FF8E15}" destId="{DD8FD4D0-A826-411F-94AA-DA2450D126BE}" srcOrd="2" destOrd="0" presId="urn:microsoft.com/office/officeart/2005/8/layout/orgChart1"/>
    <dgm:cxn modelId="{75DD6291-5B5C-40A8-AAFE-7C870D5CB3E3}" type="presParOf" srcId="{D0D8A0E6-B0ED-4AEE-9389-97943FA084DB}" destId="{D9806C2B-48EC-49FB-A959-8AE9C23273E5}" srcOrd="2" destOrd="0" presId="urn:microsoft.com/office/officeart/2005/8/layout/orgChart1"/>
    <dgm:cxn modelId="{7160B312-655A-4649-949A-9990168F3A56}" type="presParOf" srcId="{0A1F11D1-E225-48B5-9F33-48E61F8177B6}" destId="{B27AA30A-F17E-43D8-9A7A-BF061F89E61F}" srcOrd="2" destOrd="0" presId="urn:microsoft.com/office/officeart/2005/8/layout/orgChart1"/>
    <dgm:cxn modelId="{D6ECD424-DF3B-4165-A8B5-EA252921E61A}" type="presParOf" srcId="{18A45A79-1F83-40C8-A8BC-9A423D7BD04E}" destId="{35F231A3-2B41-4AB4-8368-2B1E23416478}" srcOrd="4" destOrd="0" presId="urn:microsoft.com/office/officeart/2005/8/layout/orgChart1"/>
    <dgm:cxn modelId="{FD29A99E-918A-4B08-8C45-5A7B00A62DEA}" type="presParOf" srcId="{18A45A79-1F83-40C8-A8BC-9A423D7BD04E}" destId="{5D02D303-1B1F-4F40-B253-742F7CAE40E6}" srcOrd="5" destOrd="0" presId="urn:microsoft.com/office/officeart/2005/8/layout/orgChart1"/>
    <dgm:cxn modelId="{A2B56EBC-A842-472F-8B58-3A70A4D0DC8D}" type="presParOf" srcId="{5D02D303-1B1F-4F40-B253-742F7CAE40E6}" destId="{AAE007EE-6556-456D-B65D-59A649E51435}" srcOrd="0" destOrd="0" presId="urn:microsoft.com/office/officeart/2005/8/layout/orgChart1"/>
    <dgm:cxn modelId="{105AD139-F62D-45D8-A55E-5F93C6C526CC}" type="presParOf" srcId="{AAE007EE-6556-456D-B65D-59A649E51435}" destId="{05F095E2-B6C5-44C7-8CA1-5FDB61AA8E6A}" srcOrd="0" destOrd="0" presId="urn:microsoft.com/office/officeart/2005/8/layout/orgChart1"/>
    <dgm:cxn modelId="{FD69D5E6-A27C-497F-BD67-DFF652AFF93D}" type="presParOf" srcId="{AAE007EE-6556-456D-B65D-59A649E51435}" destId="{31DABD78-A64E-4039-97F2-DFFB9603B32D}" srcOrd="1" destOrd="0" presId="urn:microsoft.com/office/officeart/2005/8/layout/orgChart1"/>
    <dgm:cxn modelId="{5C155D78-A55F-4F61-8C8D-8828B633B364}" type="presParOf" srcId="{5D02D303-1B1F-4F40-B253-742F7CAE40E6}" destId="{D9590FA8-AC0B-43D7-8319-4D0179ADA194}" srcOrd="1" destOrd="0" presId="urn:microsoft.com/office/officeart/2005/8/layout/orgChart1"/>
    <dgm:cxn modelId="{F0751E30-1ADE-4371-B9F0-E51995F8D454}" type="presParOf" srcId="{D9590FA8-AC0B-43D7-8319-4D0179ADA194}" destId="{B8231A16-DE66-40E6-A196-24D6B41A1A49}" srcOrd="0" destOrd="0" presId="urn:microsoft.com/office/officeart/2005/8/layout/orgChart1"/>
    <dgm:cxn modelId="{C4FDE289-9584-4F2C-818F-1E6EF803B9D2}" type="presParOf" srcId="{D9590FA8-AC0B-43D7-8319-4D0179ADA194}" destId="{93DE6C02-782D-4C6E-9689-9A9821B9A96A}" srcOrd="1" destOrd="0" presId="urn:microsoft.com/office/officeart/2005/8/layout/orgChart1"/>
    <dgm:cxn modelId="{2DA2B1C5-3212-4C91-930E-09DA48B46034}" type="presParOf" srcId="{93DE6C02-782D-4C6E-9689-9A9821B9A96A}" destId="{9367E3D7-6FA9-4D1C-8D70-7ED809A50D8C}" srcOrd="0" destOrd="0" presId="urn:microsoft.com/office/officeart/2005/8/layout/orgChart1"/>
    <dgm:cxn modelId="{95E01C00-E5ED-4D9D-8F33-5C8E6A97A5DB}" type="presParOf" srcId="{9367E3D7-6FA9-4D1C-8D70-7ED809A50D8C}" destId="{50BBE1F8-2ADA-4777-9D2E-9B6B91D2130D}" srcOrd="0" destOrd="0" presId="urn:microsoft.com/office/officeart/2005/8/layout/orgChart1"/>
    <dgm:cxn modelId="{2DB2D346-6166-4389-A609-7AEACA3A1779}" type="presParOf" srcId="{9367E3D7-6FA9-4D1C-8D70-7ED809A50D8C}" destId="{D1FE6A85-C335-4F92-AF31-7D329C2C823A}" srcOrd="1" destOrd="0" presId="urn:microsoft.com/office/officeart/2005/8/layout/orgChart1"/>
    <dgm:cxn modelId="{24CDE6FA-A1D7-4111-AFF1-2F160B003EED}" type="presParOf" srcId="{93DE6C02-782D-4C6E-9689-9A9821B9A96A}" destId="{5DE35403-8C61-4D37-82AA-27E3B1B9D688}" srcOrd="1" destOrd="0" presId="urn:microsoft.com/office/officeart/2005/8/layout/orgChart1"/>
    <dgm:cxn modelId="{6EFF12BE-F37A-4F93-A2F4-070FD12E3C10}" type="presParOf" srcId="{5DE35403-8C61-4D37-82AA-27E3B1B9D688}" destId="{D3F35163-404D-4EDB-9200-2E391AF0639D}" srcOrd="0" destOrd="0" presId="urn:microsoft.com/office/officeart/2005/8/layout/orgChart1"/>
    <dgm:cxn modelId="{A8E10647-6157-456D-807D-4BF07133A4B0}" type="presParOf" srcId="{5DE35403-8C61-4D37-82AA-27E3B1B9D688}" destId="{A623F427-0585-4357-889B-CFB668EBFE32}" srcOrd="1" destOrd="0" presId="urn:microsoft.com/office/officeart/2005/8/layout/orgChart1"/>
    <dgm:cxn modelId="{F164F05A-44FA-4E2C-A8E0-D1CDC7A92667}" type="presParOf" srcId="{A623F427-0585-4357-889B-CFB668EBFE32}" destId="{278879BD-A431-408C-86B9-097D39EBD1BE}" srcOrd="0" destOrd="0" presId="urn:microsoft.com/office/officeart/2005/8/layout/orgChart1"/>
    <dgm:cxn modelId="{0AF441DE-FCF9-4950-B126-6008D81E54D9}" type="presParOf" srcId="{278879BD-A431-408C-86B9-097D39EBD1BE}" destId="{0690E92D-3DB9-4E52-AC0A-18451C22F91D}" srcOrd="0" destOrd="0" presId="urn:microsoft.com/office/officeart/2005/8/layout/orgChart1"/>
    <dgm:cxn modelId="{2D70EFDA-98CC-4D4E-9365-C80724D652EA}" type="presParOf" srcId="{278879BD-A431-408C-86B9-097D39EBD1BE}" destId="{9A2334DA-134A-4962-AF7F-ACC2E0E91CA3}" srcOrd="1" destOrd="0" presId="urn:microsoft.com/office/officeart/2005/8/layout/orgChart1"/>
    <dgm:cxn modelId="{C6A9D953-4343-48CD-956D-93008F279758}" type="presParOf" srcId="{A623F427-0585-4357-889B-CFB668EBFE32}" destId="{077A3246-EF83-4886-B4A6-7ED7E4F14227}" srcOrd="1" destOrd="0" presId="urn:microsoft.com/office/officeart/2005/8/layout/orgChart1"/>
    <dgm:cxn modelId="{357456FC-55B4-4FD7-907D-C27F849E0BF4}" type="presParOf" srcId="{A623F427-0585-4357-889B-CFB668EBFE32}" destId="{9B9A3125-214F-4A78-A863-342223AB3FF8}" srcOrd="2" destOrd="0" presId="urn:microsoft.com/office/officeart/2005/8/layout/orgChart1"/>
    <dgm:cxn modelId="{9A575A92-FC64-409E-830E-58F6CD10779E}" type="presParOf" srcId="{93DE6C02-782D-4C6E-9689-9A9821B9A96A}" destId="{76D3E703-80E6-483D-9A0A-C2062429B41D}" srcOrd="2" destOrd="0" presId="urn:microsoft.com/office/officeart/2005/8/layout/orgChart1"/>
    <dgm:cxn modelId="{21D0BA8D-0014-422D-A0E9-AC38E067B4AB}" type="presParOf" srcId="{D9590FA8-AC0B-43D7-8319-4D0179ADA194}" destId="{D353BB48-2C64-4F81-BA1B-D6106B3F1B93}" srcOrd="2" destOrd="0" presId="urn:microsoft.com/office/officeart/2005/8/layout/orgChart1"/>
    <dgm:cxn modelId="{01A3113B-B944-4BDE-BC34-0F6FDA1D0329}" type="presParOf" srcId="{D9590FA8-AC0B-43D7-8319-4D0179ADA194}" destId="{32A2C055-D27A-4014-B240-32821BE1B89C}" srcOrd="3" destOrd="0" presId="urn:microsoft.com/office/officeart/2005/8/layout/orgChart1"/>
    <dgm:cxn modelId="{B6753339-17B1-403E-9D32-F24017E0B0DB}" type="presParOf" srcId="{32A2C055-D27A-4014-B240-32821BE1B89C}" destId="{969F85AA-A107-478B-B16A-19D9A6589146}" srcOrd="0" destOrd="0" presId="urn:microsoft.com/office/officeart/2005/8/layout/orgChart1"/>
    <dgm:cxn modelId="{71ABC60A-0CEA-4B43-8E62-74F839AB761E}" type="presParOf" srcId="{969F85AA-A107-478B-B16A-19D9A6589146}" destId="{DA68E5D4-53C6-4DB7-AEA9-1EE1627258AF}" srcOrd="0" destOrd="0" presId="urn:microsoft.com/office/officeart/2005/8/layout/orgChart1"/>
    <dgm:cxn modelId="{241DB514-F136-45CC-9DFB-CFD9D535E770}" type="presParOf" srcId="{969F85AA-A107-478B-B16A-19D9A6589146}" destId="{4251C5BB-E2E0-4FFA-9C32-D914DD15777A}" srcOrd="1" destOrd="0" presId="urn:microsoft.com/office/officeart/2005/8/layout/orgChart1"/>
    <dgm:cxn modelId="{4FDF5248-0757-4BBA-A703-5A6B52E39801}" type="presParOf" srcId="{32A2C055-D27A-4014-B240-32821BE1B89C}" destId="{1159D2F3-0F87-443B-B64E-23ED3C46C3EA}" srcOrd="1" destOrd="0" presId="urn:microsoft.com/office/officeart/2005/8/layout/orgChart1"/>
    <dgm:cxn modelId="{62740B9E-E9F5-4D49-A5AF-DD968E3076E2}" type="presParOf" srcId="{1159D2F3-0F87-443B-B64E-23ED3C46C3EA}" destId="{5302FBD7-9A96-475B-A68C-2CCE5CF0473C}" srcOrd="0" destOrd="0" presId="urn:microsoft.com/office/officeart/2005/8/layout/orgChart1"/>
    <dgm:cxn modelId="{725C02BD-E4BA-4EC8-B0EB-6866BA606C14}" type="presParOf" srcId="{1159D2F3-0F87-443B-B64E-23ED3C46C3EA}" destId="{512B7C6A-157A-46A5-8BDE-D583CC61719E}" srcOrd="1" destOrd="0" presId="urn:microsoft.com/office/officeart/2005/8/layout/orgChart1"/>
    <dgm:cxn modelId="{184DA1C9-0260-436C-8554-82A6CF8FA6DC}" type="presParOf" srcId="{512B7C6A-157A-46A5-8BDE-D583CC61719E}" destId="{E553D550-34A7-4333-8F1D-E2DA911F956A}" srcOrd="0" destOrd="0" presId="urn:microsoft.com/office/officeart/2005/8/layout/orgChart1"/>
    <dgm:cxn modelId="{1424743E-F643-4A3C-B007-032BAB2E1DED}" type="presParOf" srcId="{E553D550-34A7-4333-8F1D-E2DA911F956A}" destId="{1E8E3DD2-20C8-46B5-9DD0-43FDEF3F7791}" srcOrd="0" destOrd="0" presId="urn:microsoft.com/office/officeart/2005/8/layout/orgChart1"/>
    <dgm:cxn modelId="{89CFA649-F6C0-4208-B743-337F2445F720}" type="presParOf" srcId="{E553D550-34A7-4333-8F1D-E2DA911F956A}" destId="{DDFD5988-FDA3-4DED-AD62-30AC59B5914F}" srcOrd="1" destOrd="0" presId="urn:microsoft.com/office/officeart/2005/8/layout/orgChart1"/>
    <dgm:cxn modelId="{C4D869C7-B552-4D9E-A190-603B5E586679}" type="presParOf" srcId="{512B7C6A-157A-46A5-8BDE-D583CC61719E}" destId="{B2B2EF13-A334-41D0-B228-8799E5CD5956}" srcOrd="1" destOrd="0" presId="urn:microsoft.com/office/officeart/2005/8/layout/orgChart1"/>
    <dgm:cxn modelId="{16DD3E15-43D6-479C-9989-42810713ED40}" type="presParOf" srcId="{512B7C6A-157A-46A5-8BDE-D583CC61719E}" destId="{B6FC5F24-7DD9-4B0D-8B04-A1E34214D150}" srcOrd="2" destOrd="0" presId="urn:microsoft.com/office/officeart/2005/8/layout/orgChart1"/>
    <dgm:cxn modelId="{CE8521A0-CB9B-4A62-9451-2F6C0C13BA00}" type="presParOf" srcId="{32A2C055-D27A-4014-B240-32821BE1B89C}" destId="{552408FD-7DF7-4D3C-8204-2D5AD0E683AE}" srcOrd="2" destOrd="0" presId="urn:microsoft.com/office/officeart/2005/8/layout/orgChart1"/>
    <dgm:cxn modelId="{BF6B6A10-96B6-4D07-B529-9E7FFF7F9FDE}" type="presParOf" srcId="{D9590FA8-AC0B-43D7-8319-4D0179ADA194}" destId="{A258FF63-B52B-4492-A766-18C826A029CD}" srcOrd="4" destOrd="0" presId="urn:microsoft.com/office/officeart/2005/8/layout/orgChart1"/>
    <dgm:cxn modelId="{10CFBC72-BF73-45EA-B3A0-6B88078E50A2}" type="presParOf" srcId="{D9590FA8-AC0B-43D7-8319-4D0179ADA194}" destId="{84606F6E-E355-45E9-B379-54A0B073DCB5}" srcOrd="5" destOrd="0" presId="urn:microsoft.com/office/officeart/2005/8/layout/orgChart1"/>
    <dgm:cxn modelId="{3EA10DE2-3716-4FA0-B9FD-9C2CF63B467F}" type="presParOf" srcId="{84606F6E-E355-45E9-B379-54A0B073DCB5}" destId="{378CAFE6-BBB6-4F1E-8E8E-CB4C8EC379E6}" srcOrd="0" destOrd="0" presId="urn:microsoft.com/office/officeart/2005/8/layout/orgChart1"/>
    <dgm:cxn modelId="{E95C582A-049C-43B0-9AE7-83C08409C0D5}" type="presParOf" srcId="{378CAFE6-BBB6-4F1E-8E8E-CB4C8EC379E6}" destId="{57A15CF7-55AC-4C9D-AD8D-2B31EB365F1E}" srcOrd="0" destOrd="0" presId="urn:microsoft.com/office/officeart/2005/8/layout/orgChart1"/>
    <dgm:cxn modelId="{97BB973A-F84E-4B91-AA24-7E288C8B90C8}" type="presParOf" srcId="{378CAFE6-BBB6-4F1E-8E8E-CB4C8EC379E6}" destId="{54831015-A16F-4A1F-9632-FC6DB4D52F74}" srcOrd="1" destOrd="0" presId="urn:microsoft.com/office/officeart/2005/8/layout/orgChart1"/>
    <dgm:cxn modelId="{549B346C-D93B-49E9-B6BC-A19DC0C5A650}" type="presParOf" srcId="{84606F6E-E355-45E9-B379-54A0B073DCB5}" destId="{063B9798-2635-4C7A-8CA6-C140C4BC0D5B}" srcOrd="1" destOrd="0" presId="urn:microsoft.com/office/officeart/2005/8/layout/orgChart1"/>
    <dgm:cxn modelId="{B20DD1CD-9B0F-48B9-9723-9EF4987ED880}" type="presParOf" srcId="{063B9798-2635-4C7A-8CA6-C140C4BC0D5B}" destId="{68BD9507-60C9-4697-923E-9687E3F5CDA0}" srcOrd="0" destOrd="0" presId="urn:microsoft.com/office/officeart/2005/8/layout/orgChart1"/>
    <dgm:cxn modelId="{80CF0C8A-E21F-4900-A7C2-166076CD04D4}" type="presParOf" srcId="{063B9798-2635-4C7A-8CA6-C140C4BC0D5B}" destId="{186A363B-45DF-4078-8030-B2E9B3494D0A}" srcOrd="1" destOrd="0" presId="urn:microsoft.com/office/officeart/2005/8/layout/orgChart1"/>
    <dgm:cxn modelId="{CA706C6C-093A-4E10-B1C1-B59D79F3498F}" type="presParOf" srcId="{186A363B-45DF-4078-8030-B2E9B3494D0A}" destId="{0679C925-F853-4177-9FF5-9471B331809E}" srcOrd="0" destOrd="0" presId="urn:microsoft.com/office/officeart/2005/8/layout/orgChart1"/>
    <dgm:cxn modelId="{86B35625-516D-41E6-B8EA-E8031CCA47A2}" type="presParOf" srcId="{0679C925-F853-4177-9FF5-9471B331809E}" destId="{BB4D7D16-F744-46F5-9E66-D076FCF2C868}" srcOrd="0" destOrd="0" presId="urn:microsoft.com/office/officeart/2005/8/layout/orgChart1"/>
    <dgm:cxn modelId="{D665CDF1-A5E6-4E47-8B05-88743EF5A600}" type="presParOf" srcId="{0679C925-F853-4177-9FF5-9471B331809E}" destId="{00B9481C-5927-40FB-8E97-ED0A30A9371E}" srcOrd="1" destOrd="0" presId="urn:microsoft.com/office/officeart/2005/8/layout/orgChart1"/>
    <dgm:cxn modelId="{25020929-7AAF-40E1-BE6B-39C1026DEB38}" type="presParOf" srcId="{186A363B-45DF-4078-8030-B2E9B3494D0A}" destId="{4E32FCAF-22DF-4E5D-A1C2-1A5850E745A1}" srcOrd="1" destOrd="0" presId="urn:microsoft.com/office/officeart/2005/8/layout/orgChart1"/>
    <dgm:cxn modelId="{17BD9DBF-FD3A-4881-A3E3-38A3B2FB48DD}" type="presParOf" srcId="{186A363B-45DF-4078-8030-B2E9B3494D0A}" destId="{21081639-92B9-4CF7-8BB7-E707D4B3F0E8}" srcOrd="2" destOrd="0" presId="urn:microsoft.com/office/officeart/2005/8/layout/orgChart1"/>
    <dgm:cxn modelId="{414C7C6A-29FB-4311-B999-69CB2F0AE750}" type="presParOf" srcId="{84606F6E-E355-45E9-B379-54A0B073DCB5}" destId="{9C873FCF-0B39-4CAA-AE03-BEE75EE44355}" srcOrd="2" destOrd="0" presId="urn:microsoft.com/office/officeart/2005/8/layout/orgChart1"/>
    <dgm:cxn modelId="{B407A95A-81EF-4406-86E0-7846AF1C91BF}" type="presParOf" srcId="{5D02D303-1B1F-4F40-B253-742F7CAE40E6}" destId="{F8C381D2-6704-4FDE-B452-020EE9E1E1F2}" srcOrd="2" destOrd="0" presId="urn:microsoft.com/office/officeart/2005/8/layout/orgChart1"/>
    <dgm:cxn modelId="{2F50A2AD-C2C5-4686-B3E8-938FA1976C55}" type="presParOf" srcId="{18A45A79-1F83-40C8-A8BC-9A423D7BD04E}" destId="{8F305713-9F1A-4E2B-AEE8-624F5B4D67E8}" srcOrd="6" destOrd="0" presId="urn:microsoft.com/office/officeart/2005/8/layout/orgChart1"/>
    <dgm:cxn modelId="{D6385E83-DD2A-4BC1-A701-D443EF95503E}" type="presParOf" srcId="{18A45A79-1F83-40C8-A8BC-9A423D7BD04E}" destId="{991CBA83-97A2-4EAB-8236-DBEF08278707}" srcOrd="7" destOrd="0" presId="urn:microsoft.com/office/officeart/2005/8/layout/orgChart1"/>
    <dgm:cxn modelId="{2E0BBCBE-2D6E-4968-BF85-AB1221C9C5F3}" type="presParOf" srcId="{991CBA83-97A2-4EAB-8236-DBEF08278707}" destId="{D488BABF-FD6A-4F6A-A87C-552FCCD0E9AE}" srcOrd="0" destOrd="0" presId="urn:microsoft.com/office/officeart/2005/8/layout/orgChart1"/>
    <dgm:cxn modelId="{CD3610AA-18E6-44A3-AC95-EC6E06AAB447}" type="presParOf" srcId="{D488BABF-FD6A-4F6A-A87C-552FCCD0E9AE}" destId="{4669C3A4-2EBF-4A90-9E28-E519AB9A870E}" srcOrd="0" destOrd="0" presId="urn:microsoft.com/office/officeart/2005/8/layout/orgChart1"/>
    <dgm:cxn modelId="{369AA416-342A-480E-8E7D-1D7E48DA4B25}" type="presParOf" srcId="{D488BABF-FD6A-4F6A-A87C-552FCCD0E9AE}" destId="{B06A00B6-C07A-4165-BCE1-5E39D74A7045}" srcOrd="1" destOrd="0" presId="urn:microsoft.com/office/officeart/2005/8/layout/orgChart1"/>
    <dgm:cxn modelId="{61964C78-CE09-4729-9CE4-9626353E8B03}" type="presParOf" srcId="{991CBA83-97A2-4EAB-8236-DBEF08278707}" destId="{DCE800E4-697D-4F34-9B5A-8FE003E81ACE}" srcOrd="1" destOrd="0" presId="urn:microsoft.com/office/officeart/2005/8/layout/orgChart1"/>
    <dgm:cxn modelId="{0A5F6839-A435-45B5-8C5D-BEC2C2A86859}" type="presParOf" srcId="{DCE800E4-697D-4F34-9B5A-8FE003E81ACE}" destId="{B007C00C-44FF-4BE3-AFAC-823402C120C3}" srcOrd="0" destOrd="0" presId="urn:microsoft.com/office/officeart/2005/8/layout/orgChart1"/>
    <dgm:cxn modelId="{1CD5876A-CCAC-4441-8B28-12198889A2AE}" type="presParOf" srcId="{DCE800E4-697D-4F34-9B5A-8FE003E81ACE}" destId="{7480C2A3-59B9-4A8D-90F2-9AF9F59D426A}" srcOrd="1" destOrd="0" presId="urn:microsoft.com/office/officeart/2005/8/layout/orgChart1"/>
    <dgm:cxn modelId="{947AD46C-ADBD-4AAD-9B90-46987CE9F889}" type="presParOf" srcId="{7480C2A3-59B9-4A8D-90F2-9AF9F59D426A}" destId="{481BE8C6-ADA6-492E-BC38-7C570AD0A7CF}" srcOrd="0" destOrd="0" presId="urn:microsoft.com/office/officeart/2005/8/layout/orgChart1"/>
    <dgm:cxn modelId="{4C70BCE0-C25B-4CBE-A194-C26C8B9C2A25}" type="presParOf" srcId="{481BE8C6-ADA6-492E-BC38-7C570AD0A7CF}" destId="{1EB15C4F-CE79-461D-B9A7-D5F9227AAD7E}" srcOrd="0" destOrd="0" presId="urn:microsoft.com/office/officeart/2005/8/layout/orgChart1"/>
    <dgm:cxn modelId="{B111A383-5B4E-4885-AEF2-C9B9A85D6156}" type="presParOf" srcId="{481BE8C6-ADA6-492E-BC38-7C570AD0A7CF}" destId="{8EB42214-C59A-4BAB-8C2E-C39472DDBB6F}" srcOrd="1" destOrd="0" presId="urn:microsoft.com/office/officeart/2005/8/layout/orgChart1"/>
    <dgm:cxn modelId="{DF4BEC0E-5B52-433B-AFB3-D2C66022F28B}" type="presParOf" srcId="{7480C2A3-59B9-4A8D-90F2-9AF9F59D426A}" destId="{C6D09093-12FB-46DA-BEC0-22EDF109EF9C}" srcOrd="1" destOrd="0" presId="urn:microsoft.com/office/officeart/2005/8/layout/orgChart1"/>
    <dgm:cxn modelId="{A2BE75BD-98CB-4430-B149-252DCB6107B9}" type="presParOf" srcId="{C6D09093-12FB-46DA-BEC0-22EDF109EF9C}" destId="{C4D99E5F-EDF8-4DA1-99BC-4FDA69B41FBF}" srcOrd="0" destOrd="0" presId="urn:microsoft.com/office/officeart/2005/8/layout/orgChart1"/>
    <dgm:cxn modelId="{B3CA6B76-00E5-4341-B1F2-D63AB3300BBB}" type="presParOf" srcId="{C6D09093-12FB-46DA-BEC0-22EDF109EF9C}" destId="{A7007C5F-ED40-4D27-AB41-16E1C9794817}" srcOrd="1" destOrd="0" presId="urn:microsoft.com/office/officeart/2005/8/layout/orgChart1"/>
    <dgm:cxn modelId="{60BBED19-7178-4AD9-BB7E-A2FF58A9C857}" type="presParOf" srcId="{A7007C5F-ED40-4D27-AB41-16E1C9794817}" destId="{FDA42071-815D-4D1D-BFC9-29B240E4BA1F}" srcOrd="0" destOrd="0" presId="urn:microsoft.com/office/officeart/2005/8/layout/orgChart1"/>
    <dgm:cxn modelId="{99C0D72A-4F89-41F5-9027-ABBAD8D2B6D2}" type="presParOf" srcId="{FDA42071-815D-4D1D-BFC9-29B240E4BA1F}" destId="{D02900B1-AEA0-48DE-BDBD-D28243A57B2C}" srcOrd="0" destOrd="0" presId="urn:microsoft.com/office/officeart/2005/8/layout/orgChart1"/>
    <dgm:cxn modelId="{449D825C-426C-473B-A382-5456B4C7281D}" type="presParOf" srcId="{FDA42071-815D-4D1D-BFC9-29B240E4BA1F}" destId="{38513561-6444-4B6E-81EC-4B76F7EE5274}" srcOrd="1" destOrd="0" presId="urn:microsoft.com/office/officeart/2005/8/layout/orgChart1"/>
    <dgm:cxn modelId="{52F8F0C1-645E-4EB2-BA98-3719DE36E5A3}" type="presParOf" srcId="{A7007C5F-ED40-4D27-AB41-16E1C9794817}" destId="{1F36A220-0CB1-4F6F-8486-EC69703909B5}" srcOrd="1" destOrd="0" presId="urn:microsoft.com/office/officeart/2005/8/layout/orgChart1"/>
    <dgm:cxn modelId="{34FD6D69-9592-44F6-B2BC-FB67F1961728}" type="presParOf" srcId="{A7007C5F-ED40-4D27-AB41-16E1C9794817}" destId="{4C279215-681E-4384-8D91-E77671CD8F53}" srcOrd="2" destOrd="0" presId="urn:microsoft.com/office/officeart/2005/8/layout/orgChart1"/>
    <dgm:cxn modelId="{4E0BAA1A-89DC-4706-AAB4-F1886308D1FF}" type="presParOf" srcId="{7480C2A3-59B9-4A8D-90F2-9AF9F59D426A}" destId="{0E85A2FE-5E19-47F9-AB80-F94F94AEDBB2}" srcOrd="2" destOrd="0" presId="urn:microsoft.com/office/officeart/2005/8/layout/orgChart1"/>
    <dgm:cxn modelId="{2A6A181B-C547-4D98-B9EF-DA2D282C657F}" type="presParOf" srcId="{DCE800E4-697D-4F34-9B5A-8FE003E81ACE}" destId="{CCB49F3B-3D05-46AB-9851-9EB9B1AE9445}" srcOrd="2" destOrd="0" presId="urn:microsoft.com/office/officeart/2005/8/layout/orgChart1"/>
    <dgm:cxn modelId="{8A2114E0-F337-409D-9775-251DB833F820}" type="presParOf" srcId="{DCE800E4-697D-4F34-9B5A-8FE003E81ACE}" destId="{87FF0F6A-E36D-41E9-A1CA-A5E14567FA4A}" srcOrd="3" destOrd="0" presId="urn:microsoft.com/office/officeart/2005/8/layout/orgChart1"/>
    <dgm:cxn modelId="{8AC4D34D-8606-446E-A90D-E996FF054282}" type="presParOf" srcId="{87FF0F6A-E36D-41E9-A1CA-A5E14567FA4A}" destId="{21ECBD36-0158-4C8D-881A-8F5A4B9ED699}" srcOrd="0" destOrd="0" presId="urn:microsoft.com/office/officeart/2005/8/layout/orgChart1"/>
    <dgm:cxn modelId="{8E8B1E2D-9935-487F-B547-0A7C9DDBCE1D}" type="presParOf" srcId="{21ECBD36-0158-4C8D-881A-8F5A4B9ED699}" destId="{55DCA333-1AE3-4FAF-9433-BF345CD848C1}" srcOrd="0" destOrd="0" presId="urn:microsoft.com/office/officeart/2005/8/layout/orgChart1"/>
    <dgm:cxn modelId="{4EB5453A-ACE6-4456-A0E0-47A8C286441E}" type="presParOf" srcId="{21ECBD36-0158-4C8D-881A-8F5A4B9ED699}" destId="{8BAB59CF-3DD2-4B62-B215-7458978153CB}" srcOrd="1" destOrd="0" presId="urn:microsoft.com/office/officeart/2005/8/layout/orgChart1"/>
    <dgm:cxn modelId="{04F860C1-807A-4666-A510-BEE8EE93A64F}" type="presParOf" srcId="{87FF0F6A-E36D-41E9-A1CA-A5E14567FA4A}" destId="{1DAC7832-094E-4C37-B6F7-3822AD10B5CE}" srcOrd="1" destOrd="0" presId="urn:microsoft.com/office/officeart/2005/8/layout/orgChart1"/>
    <dgm:cxn modelId="{1AD21872-7575-449D-8B2A-0F85C37ADDA8}" type="presParOf" srcId="{1DAC7832-094E-4C37-B6F7-3822AD10B5CE}" destId="{DA2F284D-C295-4979-8D46-A665397281B1}" srcOrd="0" destOrd="0" presId="urn:microsoft.com/office/officeart/2005/8/layout/orgChart1"/>
    <dgm:cxn modelId="{300CD2CB-2AE1-445C-8D99-9BF1ADDD587B}" type="presParOf" srcId="{1DAC7832-094E-4C37-B6F7-3822AD10B5CE}" destId="{87A53986-CFCF-4937-A4E6-3F127CC63BBC}" srcOrd="1" destOrd="0" presId="urn:microsoft.com/office/officeart/2005/8/layout/orgChart1"/>
    <dgm:cxn modelId="{065262E4-7AD7-48DB-85C3-F19D3D89CA6A}" type="presParOf" srcId="{87A53986-CFCF-4937-A4E6-3F127CC63BBC}" destId="{969A08F4-3035-4D84-A548-EA448100A27B}" srcOrd="0" destOrd="0" presId="urn:microsoft.com/office/officeart/2005/8/layout/orgChart1"/>
    <dgm:cxn modelId="{4C4505CC-2D76-4949-BC6C-D6406CC5DA7A}" type="presParOf" srcId="{969A08F4-3035-4D84-A548-EA448100A27B}" destId="{0F952BCA-2F23-4E05-9F17-D19D501E5DAE}" srcOrd="0" destOrd="0" presId="urn:microsoft.com/office/officeart/2005/8/layout/orgChart1"/>
    <dgm:cxn modelId="{C070DB4E-2D84-4852-8FD4-CB730068A150}" type="presParOf" srcId="{969A08F4-3035-4D84-A548-EA448100A27B}" destId="{A2AE7184-53A2-4161-8310-02663A6FC006}" srcOrd="1" destOrd="0" presId="urn:microsoft.com/office/officeart/2005/8/layout/orgChart1"/>
    <dgm:cxn modelId="{EA4EEBCA-9D1F-4A2F-B07E-46DE8BAF1031}" type="presParOf" srcId="{87A53986-CFCF-4937-A4E6-3F127CC63BBC}" destId="{DBB6D27F-F9CA-4F22-AA3C-F98B7204C84D}" srcOrd="1" destOrd="0" presId="urn:microsoft.com/office/officeart/2005/8/layout/orgChart1"/>
    <dgm:cxn modelId="{DC543EDF-E35C-4F94-92CE-9328785B9FA2}" type="presParOf" srcId="{87A53986-CFCF-4937-A4E6-3F127CC63BBC}" destId="{26710CF1-8521-4649-93DC-07D1BDA15AFB}" srcOrd="2" destOrd="0" presId="urn:microsoft.com/office/officeart/2005/8/layout/orgChart1"/>
    <dgm:cxn modelId="{0F168766-623E-4F7C-875F-8D9AE018F76D}" type="presParOf" srcId="{87FF0F6A-E36D-41E9-A1CA-A5E14567FA4A}" destId="{43CB9AA6-C9CC-4FDA-A8A3-EB46E12A9772}" srcOrd="2" destOrd="0" presId="urn:microsoft.com/office/officeart/2005/8/layout/orgChart1"/>
    <dgm:cxn modelId="{02FA17EF-DB40-4468-880C-18CAF9B327D8}" type="presParOf" srcId="{991CBA83-97A2-4EAB-8236-DBEF08278707}" destId="{6F7D5C99-8830-431D-8416-1EFB17B69573}" srcOrd="2" destOrd="0" presId="urn:microsoft.com/office/officeart/2005/8/layout/orgChart1"/>
    <dgm:cxn modelId="{18253BFD-56A8-4240-AE56-3A8A56BCB52B}" type="presParOf" srcId="{D273568E-952F-4607-8767-0136ABB7CCAB}" destId="{AC536A63-F3DB-410D-9D6A-A708DECD6237}" srcOrd="2" destOrd="0" presId="urn:microsoft.com/office/officeart/2005/8/layout/orgChart1"/>
    <dgm:cxn modelId="{310F16DD-DE46-465A-92A4-6DA21B820935}" type="presParOf" srcId="{05FC9DF2-9927-461D-BC7D-84B104BAB736}" destId="{6EA3E3B1-49EE-4BC2-80FA-1B777A65F823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0FC2E59-3BF4-4560-B8C9-B0535019C408}" type="doc">
      <dgm:prSet loTypeId="urn:microsoft.com/office/officeart/2005/8/layout/orgChart1" loCatId="hierarchy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68B6C642-68A8-48F8-9A81-5BEC9AF4F314}">
      <dgm:prSet phldrT="[Texto]"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VICARIO(S)</a:t>
          </a:r>
        </a:p>
        <a:p>
          <a:r>
            <a:rPr lang="es-MX" sz="1100" b="1" dirty="0" smtClean="0">
              <a:latin typeface="Arial Narrow" pitchFamily="34" charset="0"/>
            </a:rPr>
            <a:t>DE PASTORAL</a:t>
          </a:r>
        </a:p>
      </dgm:t>
    </dgm:pt>
    <dgm:pt modelId="{9624D81E-B2C6-45D5-A0D2-0C45ADD4AD80}" type="parTrans" cxnId="{FEA74242-8B8B-43DA-BE7A-8B8B8E1F9C16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F1C6D0D5-B958-46B9-BF6B-C36D63FFFEDA}" type="sibTrans" cxnId="{FEA74242-8B8B-43DA-BE7A-8B8B8E1F9C16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087503DD-A3B0-4EC2-A180-3A2A845C5E5A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EQUIPO</a:t>
          </a:r>
        </a:p>
        <a:p>
          <a:r>
            <a:rPr lang="es-MX" sz="1100" b="1" dirty="0" smtClean="0">
              <a:latin typeface="Arial Narrow" pitchFamily="34" charset="0"/>
            </a:rPr>
            <a:t>DIOCESANO</a:t>
          </a:r>
        </a:p>
        <a:p>
          <a:r>
            <a:rPr lang="es-MX" sz="1100" b="1" dirty="0" smtClean="0">
              <a:latin typeface="Arial Narrow" pitchFamily="34" charset="0"/>
            </a:rPr>
            <a:t>DE PASTORAL</a:t>
          </a:r>
          <a:endParaRPr lang="es-MX" sz="1100" b="1" dirty="0">
            <a:latin typeface="Arial Narrow" pitchFamily="34" charset="0"/>
          </a:endParaRPr>
        </a:p>
      </dgm:t>
    </dgm:pt>
    <dgm:pt modelId="{800DA876-1745-4661-A216-E96C77D9D9CA}" type="parTrans" cxnId="{475E32B9-21FD-4B0F-8406-107FEA4A30F7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5F729FDD-4BD9-4794-892E-E316A0A1FD46}" type="sibTrans" cxnId="{475E32B9-21FD-4B0F-8406-107FEA4A30F7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00FA7C4C-9592-40D6-9311-7B2A878B26D8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CONSEJO</a:t>
          </a:r>
        </a:p>
        <a:p>
          <a:r>
            <a:rPr lang="es-MX" sz="1100" b="1" dirty="0" smtClean="0">
              <a:latin typeface="Arial Narrow" pitchFamily="34" charset="0"/>
            </a:rPr>
            <a:t>DIOCESANO</a:t>
          </a:r>
        </a:p>
        <a:p>
          <a:r>
            <a:rPr lang="es-MX" sz="1100" b="1" dirty="0" smtClean="0">
              <a:latin typeface="Arial Narrow" pitchFamily="34" charset="0"/>
            </a:rPr>
            <a:t>DE PASTORAL</a:t>
          </a:r>
          <a:endParaRPr lang="es-MX" sz="1100" b="1" dirty="0">
            <a:latin typeface="Arial Narrow" pitchFamily="34" charset="0"/>
          </a:endParaRPr>
        </a:p>
      </dgm:t>
    </dgm:pt>
    <dgm:pt modelId="{A5D824C2-0C94-417F-A675-58EA4A004649}" type="parTrans" cxnId="{E954D7C8-0E60-42D0-A79D-D4EDA45C7AF1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8B85997E-0D79-4666-80C7-7CD9A29FA252}" type="sibTrans" cxnId="{E954D7C8-0E60-42D0-A79D-D4EDA45C7AF1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B8C3EAD2-EB78-4C80-9A95-CE4F28E04C40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ÁREA DE</a:t>
          </a:r>
        </a:p>
        <a:p>
          <a:r>
            <a:rPr lang="es-MX" sz="1100" b="1" dirty="0" smtClean="0">
              <a:latin typeface="Arial Narrow" pitchFamily="34" charset="0"/>
            </a:rPr>
            <a:t>COMUNIÓN</a:t>
          </a:r>
          <a:endParaRPr lang="es-MX" sz="1100" b="1" dirty="0">
            <a:latin typeface="Arial Narrow" pitchFamily="34" charset="0"/>
          </a:endParaRPr>
        </a:p>
      </dgm:t>
    </dgm:pt>
    <dgm:pt modelId="{51D7CAA2-C439-4499-A0B6-6FA5205EF1A6}" type="parTrans" cxnId="{8CFE1DAB-5E99-4B06-9F09-2D0DFF9CC26A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B0E633CB-6DEF-47D8-AA96-EA59D332631C}" type="sibTrans" cxnId="{8CFE1DAB-5E99-4B06-9F09-2D0DFF9CC26A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3490415D-C458-4990-95B7-1B2538A55C51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ÁREA DEL</a:t>
          </a:r>
        </a:p>
        <a:p>
          <a:r>
            <a:rPr lang="es-MX" sz="1100" b="1" dirty="0" smtClean="0">
              <a:latin typeface="Arial Narrow" pitchFamily="34" charset="0"/>
            </a:rPr>
            <a:t>TRIPLE</a:t>
          </a:r>
        </a:p>
        <a:p>
          <a:r>
            <a:rPr lang="es-MX" sz="1100" b="1" dirty="0" smtClean="0">
              <a:latin typeface="Arial Narrow" pitchFamily="34" charset="0"/>
            </a:rPr>
            <a:t>MINISTERIO</a:t>
          </a:r>
          <a:endParaRPr lang="es-MX" sz="1100" b="1" dirty="0">
            <a:latin typeface="Arial Narrow" pitchFamily="34" charset="0"/>
          </a:endParaRPr>
        </a:p>
      </dgm:t>
    </dgm:pt>
    <dgm:pt modelId="{46FBC2C6-FD74-48C5-A4CC-5AA73CD91826}" type="parTrans" cxnId="{F35D222D-817B-42BB-B183-B89ED6C797EA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DCF15DB1-C2A7-40BB-BEC0-FFB556AA3703}" type="sibTrans" cxnId="{F35D222D-817B-42BB-B183-B89ED6C797EA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0C0B7A89-A03C-4DBB-9E0D-39B27C787DB6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ÁREA DE</a:t>
          </a:r>
        </a:p>
        <a:p>
          <a:r>
            <a:rPr lang="es-MX" sz="1100" b="1" dirty="0" smtClean="0">
              <a:latin typeface="Arial Narrow" pitchFamily="34" charset="0"/>
            </a:rPr>
            <a:t>TAREAS</a:t>
          </a:r>
        </a:p>
        <a:p>
          <a:r>
            <a:rPr lang="es-MX" sz="1100" b="1" dirty="0" smtClean="0">
              <a:latin typeface="Arial Narrow" pitchFamily="34" charset="0"/>
            </a:rPr>
            <a:t>DIVERSIFICADAS</a:t>
          </a:r>
          <a:endParaRPr lang="es-MX" sz="1100" b="1" dirty="0">
            <a:latin typeface="Arial Narrow" pitchFamily="34" charset="0"/>
          </a:endParaRPr>
        </a:p>
      </dgm:t>
    </dgm:pt>
    <dgm:pt modelId="{B2FB0B23-4F0C-4C1C-BB67-6D5BFB3D8683}" type="parTrans" cxnId="{2703F7BC-F1C9-4190-B50A-BE3153E33C24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219683E2-1C60-42E4-8B81-120B6644783B}" type="sibTrans" cxnId="{2703F7BC-F1C9-4190-B50A-BE3153E33C24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673076AA-777A-4D39-BD68-925F68F4A7F4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ÁREA DE</a:t>
          </a:r>
        </a:p>
        <a:p>
          <a:r>
            <a:rPr lang="es-MX" sz="1100" b="1" dirty="0" smtClean="0">
              <a:latin typeface="Arial Narrow" pitchFamily="34" charset="0"/>
            </a:rPr>
            <a:t>AGENTES</a:t>
          </a:r>
        </a:p>
        <a:p>
          <a:r>
            <a:rPr lang="es-MX" sz="1100" b="1" dirty="0" smtClean="0">
              <a:latin typeface="Arial Narrow" pitchFamily="34" charset="0"/>
            </a:rPr>
            <a:t>DE PASTORAL</a:t>
          </a:r>
          <a:endParaRPr lang="es-MX" sz="1100" b="1" dirty="0">
            <a:latin typeface="Arial Narrow" pitchFamily="34" charset="0"/>
          </a:endParaRPr>
        </a:p>
      </dgm:t>
    </dgm:pt>
    <dgm:pt modelId="{CAE411A5-DDD6-4326-ACEA-4AB3E78D6F26}" type="parTrans" cxnId="{A5A7C5E0-87C9-4458-8A03-44FB768E0761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FF89D2C9-E53E-43BD-BFE9-5B987FFBF1DF}" type="sibTrans" cxnId="{A5A7C5E0-87C9-4458-8A03-44FB768E0761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70F6469F-D77F-4BFA-96F6-242CF0E5CDCC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DECANOS</a:t>
          </a:r>
        </a:p>
        <a:p>
          <a:r>
            <a:rPr lang="es-MX" sz="1100" b="1" dirty="0" smtClean="0">
              <a:latin typeface="Arial Narrow" pitchFamily="34" charset="0"/>
            </a:rPr>
            <a:t>SECRES</a:t>
          </a:r>
        </a:p>
      </dgm:t>
    </dgm:pt>
    <dgm:pt modelId="{36E34E83-11EB-4AF8-A247-F8A3A9A70309}" type="parTrans" cxnId="{1782FAEC-5B6C-4607-9B2D-9C68D1577C58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53A674A5-7CF2-407E-9729-2FBEF1CE064D}" type="sibTrans" cxnId="{1782FAEC-5B6C-4607-9B2D-9C68D1577C58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CD1A33A3-F290-4E88-B2D6-719280D998E0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PASTORAL</a:t>
          </a:r>
        </a:p>
        <a:p>
          <a:r>
            <a:rPr lang="es-MX" sz="1100" b="1" dirty="0" smtClean="0">
              <a:latin typeface="Arial Narrow" pitchFamily="34" charset="0"/>
            </a:rPr>
            <a:t>PROFETICA</a:t>
          </a:r>
          <a:endParaRPr lang="es-MX" sz="1100" b="1" dirty="0">
            <a:latin typeface="Arial Narrow" pitchFamily="34" charset="0"/>
          </a:endParaRPr>
        </a:p>
      </dgm:t>
    </dgm:pt>
    <dgm:pt modelId="{EA6FEFE2-850E-4A80-B0F1-E6EE17273C4B}" type="parTrans" cxnId="{0F91D295-7D4A-4662-A8A7-345E49EFC051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28F0C7C9-BBA0-436F-AC9D-2088225720F1}" type="sibTrans" cxnId="{0F91D295-7D4A-4662-A8A7-345E49EFC051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6AC7DAFD-6D75-4469-B453-679DAFEE1A65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PASTORAL</a:t>
          </a:r>
        </a:p>
        <a:p>
          <a:r>
            <a:rPr lang="es-MX" sz="1100" b="1" dirty="0" smtClean="0">
              <a:latin typeface="Arial Narrow" pitchFamily="34" charset="0"/>
            </a:rPr>
            <a:t>LITÚRGICA</a:t>
          </a:r>
          <a:endParaRPr lang="es-MX" sz="1100" b="1" dirty="0">
            <a:latin typeface="Arial Narrow" pitchFamily="34" charset="0"/>
          </a:endParaRPr>
        </a:p>
      </dgm:t>
    </dgm:pt>
    <dgm:pt modelId="{2E279DC2-5BF3-426B-AEFA-EA33A7D0BEB6}" type="parTrans" cxnId="{CF17D075-5C75-4B5F-A712-F01688D4723C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DE680981-2CD2-4866-AEE1-21816B96DFEA}" type="sibTrans" cxnId="{CF17D075-5C75-4B5F-A712-F01688D4723C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C2511D7E-6D34-452D-B204-8528765A2050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PASTORAL</a:t>
          </a:r>
        </a:p>
        <a:p>
          <a:r>
            <a:rPr lang="es-MX" sz="1100" b="1" dirty="0" smtClean="0">
              <a:latin typeface="Arial Narrow" pitchFamily="34" charset="0"/>
            </a:rPr>
            <a:t>SOCIAL</a:t>
          </a:r>
          <a:endParaRPr lang="es-MX" sz="1100" b="1" dirty="0">
            <a:latin typeface="Arial Narrow" pitchFamily="34" charset="0"/>
          </a:endParaRPr>
        </a:p>
      </dgm:t>
    </dgm:pt>
    <dgm:pt modelId="{CB31AC25-28B6-42BD-B375-C7CCEEBC7D74}" type="parTrans" cxnId="{982A5CEE-C3B3-4ECD-9C9C-3DAC53805989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551BEBCE-A07B-4D32-B7B6-5AF9E5894655}" type="sibTrans" cxnId="{982A5CEE-C3B3-4ECD-9C9C-3DAC53805989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536477A5-2D7E-4451-A07B-637CDD22CD08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PASTORAL</a:t>
          </a:r>
        </a:p>
        <a:p>
          <a:r>
            <a:rPr lang="es-MX" sz="1100" b="1" dirty="0" smtClean="0">
              <a:latin typeface="Arial Narrow" pitchFamily="34" charset="0"/>
            </a:rPr>
            <a:t>FAMILIAR</a:t>
          </a:r>
          <a:endParaRPr lang="es-MX" sz="1100" b="1" dirty="0">
            <a:latin typeface="Arial Narrow" pitchFamily="34" charset="0"/>
          </a:endParaRPr>
        </a:p>
      </dgm:t>
    </dgm:pt>
    <dgm:pt modelId="{9CA165EC-ECF0-498B-9CD6-BC868349FE0B}" type="parTrans" cxnId="{5303D097-6328-4BEE-BD65-98BF5BFE7F92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542FD719-A47E-4B0F-85FF-A2BB7378B12D}" type="sibTrans" cxnId="{5303D097-6328-4BEE-BD65-98BF5BFE7F92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C7222CB1-600A-4506-8478-CAB1B9141D01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ADOLESC.</a:t>
          </a:r>
        </a:p>
        <a:p>
          <a:r>
            <a:rPr lang="es-MX" sz="1100" b="1" dirty="0" smtClean="0">
              <a:latin typeface="Arial Narrow" pitchFamily="34" charset="0"/>
            </a:rPr>
            <a:t>JÓVENES</a:t>
          </a:r>
          <a:endParaRPr lang="es-MX" sz="1100" b="1" dirty="0">
            <a:latin typeface="Arial Narrow" pitchFamily="34" charset="0"/>
          </a:endParaRPr>
        </a:p>
      </dgm:t>
    </dgm:pt>
    <dgm:pt modelId="{39A5ACDF-87BA-45AC-9055-11F6D6ED47EB}" type="parTrans" cxnId="{B8325D3D-B602-41C7-B6C6-3D4A157804FE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C3C5AF4A-5A09-4FDA-A744-A89AE97EAF21}" type="sibTrans" cxnId="{B8325D3D-B602-41C7-B6C6-3D4A157804FE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8B38E35A-38D6-4255-B06C-DFEE1ECDCAEE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EDUCACIÓN</a:t>
          </a:r>
        </a:p>
        <a:p>
          <a:r>
            <a:rPr lang="es-MX" sz="1100" b="1" dirty="0" smtClean="0">
              <a:latin typeface="Arial Narrow" pitchFamily="34" charset="0"/>
            </a:rPr>
            <a:t>Y CULTURA</a:t>
          </a:r>
          <a:endParaRPr lang="es-MX" sz="1100" b="1" dirty="0">
            <a:latin typeface="Arial Narrow" pitchFamily="34" charset="0"/>
          </a:endParaRPr>
        </a:p>
      </dgm:t>
    </dgm:pt>
    <dgm:pt modelId="{5FF2CEEA-D2EB-4C8F-9FAD-963888A5CD58}" type="parTrans" cxnId="{BECDB475-1502-433C-89D9-3114E9717FEC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59D59B62-C7D2-42AA-86A9-B7C052D72847}" type="sibTrans" cxnId="{BECDB475-1502-433C-89D9-3114E9717FEC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BBD8EFAC-D268-4A2C-B6A9-8DDB6CD06835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PASTORAL</a:t>
          </a:r>
        </a:p>
        <a:p>
          <a:r>
            <a:rPr lang="es-MX" sz="1100" b="1" dirty="0" smtClean="0">
              <a:latin typeface="Arial Narrow" pitchFamily="34" charset="0"/>
            </a:rPr>
            <a:t>DE LAICOS</a:t>
          </a:r>
          <a:endParaRPr lang="es-MX" sz="1100" b="1" dirty="0">
            <a:latin typeface="Arial Narrow" pitchFamily="34" charset="0"/>
          </a:endParaRPr>
        </a:p>
      </dgm:t>
    </dgm:pt>
    <dgm:pt modelId="{16F5B3A3-72D0-409E-86EB-D27354736EC8}" type="parTrans" cxnId="{FE7D597E-6E9F-46AA-906F-14FB7088C6F8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1212AA24-8A08-465D-A740-A9B7E89D6060}" type="sibTrans" cxnId="{FE7D597E-6E9F-46AA-906F-14FB7088C6F8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831A8C36-50AE-43A2-839C-CF05BC883DD6}">
      <dgm:prSet custT="1"/>
      <dgm:spPr/>
      <dgm:t>
        <a:bodyPr/>
        <a:lstStyle/>
        <a:p>
          <a:r>
            <a:rPr lang="es-MX" sz="1100" b="1" dirty="0" smtClean="0">
              <a:latin typeface="Arial Narrow" pitchFamily="34" charset="0"/>
            </a:rPr>
            <a:t>VIDA</a:t>
          </a:r>
        </a:p>
        <a:p>
          <a:r>
            <a:rPr lang="es-MX" sz="1100" b="1" dirty="0" smtClean="0">
              <a:latin typeface="Arial Narrow" pitchFamily="34" charset="0"/>
            </a:rPr>
            <a:t>CONSAGRADA</a:t>
          </a:r>
          <a:endParaRPr lang="es-MX" sz="1100" b="1" dirty="0">
            <a:latin typeface="Arial Narrow" pitchFamily="34" charset="0"/>
          </a:endParaRPr>
        </a:p>
      </dgm:t>
    </dgm:pt>
    <dgm:pt modelId="{502F70E8-11EC-4A75-8E63-E81945FBC629}" type="parTrans" cxnId="{AD519557-0093-4B01-AF48-8BED3EB63313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1AFD2580-71FE-4E01-BD30-46B3B6EAB56C}" type="sibTrans" cxnId="{AD519557-0093-4B01-AF48-8BED3EB63313}">
      <dgm:prSet/>
      <dgm:spPr/>
      <dgm:t>
        <a:bodyPr/>
        <a:lstStyle/>
        <a:p>
          <a:endParaRPr lang="es-MX" sz="1100" b="1">
            <a:latin typeface="Arial Narrow" pitchFamily="34" charset="0"/>
          </a:endParaRPr>
        </a:p>
      </dgm:t>
    </dgm:pt>
    <dgm:pt modelId="{AF0A402F-22E2-4B9D-8870-B64C3886BDAA}">
      <dgm:prSet/>
      <dgm:spPr/>
      <dgm:t>
        <a:bodyPr/>
        <a:lstStyle/>
        <a:p>
          <a:r>
            <a:rPr lang="es-MX" b="1" dirty="0" smtClean="0">
              <a:latin typeface="Arial Narrow" pitchFamily="34" charset="0"/>
            </a:rPr>
            <a:t>DECANATOS</a:t>
          </a:r>
          <a:endParaRPr lang="es-MX" b="1" dirty="0">
            <a:latin typeface="Arial Narrow" pitchFamily="34" charset="0"/>
          </a:endParaRPr>
        </a:p>
      </dgm:t>
    </dgm:pt>
    <dgm:pt modelId="{1B04DBB9-AD3B-4020-B10C-5A63E9D9261C}" type="parTrans" cxnId="{8CA8AB02-6B5B-47B0-AB4A-BF5D8A089E16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1021E041-92F3-4E16-91BC-44F1418F9672}" type="sibTrans" cxnId="{8CA8AB02-6B5B-47B0-AB4A-BF5D8A089E16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2AEB735E-0724-48F7-B015-74C739B8C3E8}">
      <dgm:prSet/>
      <dgm:spPr/>
      <dgm:t>
        <a:bodyPr/>
        <a:lstStyle/>
        <a:p>
          <a:r>
            <a:rPr lang="es-MX" b="1" dirty="0" smtClean="0">
              <a:latin typeface="Arial Narrow" pitchFamily="34" charset="0"/>
            </a:rPr>
            <a:t>DECANATOS</a:t>
          </a:r>
          <a:endParaRPr lang="es-MX" b="1" dirty="0">
            <a:latin typeface="Arial Narrow" pitchFamily="34" charset="0"/>
          </a:endParaRPr>
        </a:p>
      </dgm:t>
    </dgm:pt>
    <dgm:pt modelId="{3B311FBA-4F8D-430B-B268-31BE579F366A}" type="parTrans" cxnId="{B7266624-A8C8-4866-934D-76764FD5634C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A7152CA0-9E2C-4CDC-964B-BA42DFC4498A}" type="sibTrans" cxnId="{B7266624-A8C8-4866-934D-76764FD5634C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E6618170-BF9B-4131-B685-4B0F44A1E3E9}">
      <dgm:prSet/>
      <dgm:spPr/>
      <dgm:t>
        <a:bodyPr/>
        <a:lstStyle/>
        <a:p>
          <a:r>
            <a:rPr lang="es-MX" b="1" dirty="0" smtClean="0">
              <a:latin typeface="Arial Narrow" pitchFamily="34" charset="0"/>
            </a:rPr>
            <a:t>DECANATOS</a:t>
          </a:r>
          <a:endParaRPr lang="es-MX" b="1" dirty="0">
            <a:latin typeface="Arial Narrow" pitchFamily="34" charset="0"/>
          </a:endParaRPr>
        </a:p>
      </dgm:t>
    </dgm:pt>
    <dgm:pt modelId="{1042D80B-AE82-4FD7-BE39-1F15A6A912FB}" type="parTrans" cxnId="{29D5F7CD-E075-4E2D-83EC-C6C6195719F5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4B71D6F4-81C8-4F0F-B8C6-3628E6B13563}" type="sibTrans" cxnId="{29D5F7CD-E075-4E2D-83EC-C6C6195719F5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41BE341D-D8B4-4ED1-8D46-B2DCCC66F462}">
      <dgm:prSet/>
      <dgm:spPr/>
      <dgm:t>
        <a:bodyPr/>
        <a:lstStyle/>
        <a:p>
          <a:r>
            <a:rPr lang="es-MX" b="1" dirty="0" smtClean="0">
              <a:latin typeface="Arial Narrow" pitchFamily="34" charset="0"/>
            </a:rPr>
            <a:t>DECANATOS</a:t>
          </a:r>
          <a:endParaRPr lang="es-MX" b="1" dirty="0">
            <a:latin typeface="Arial Narrow" pitchFamily="34" charset="0"/>
          </a:endParaRPr>
        </a:p>
      </dgm:t>
    </dgm:pt>
    <dgm:pt modelId="{A49A100B-8FA3-489E-8745-81A915C06737}" type="parTrans" cxnId="{9448CC19-D591-40D4-80C8-03BCA07392F5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38D4B5B8-75DB-44D9-AF65-A41636EB2538}" type="sibTrans" cxnId="{9448CC19-D591-40D4-80C8-03BCA07392F5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E5208F33-6C64-4DF5-B45E-5A63EB3B6D18}">
      <dgm:prSet/>
      <dgm:spPr/>
      <dgm:t>
        <a:bodyPr/>
        <a:lstStyle/>
        <a:p>
          <a:r>
            <a:rPr lang="es-MX" b="1" dirty="0" smtClean="0">
              <a:latin typeface="Arial Narrow" pitchFamily="34" charset="0"/>
            </a:rPr>
            <a:t>DECANATOS</a:t>
          </a:r>
          <a:endParaRPr lang="es-MX" b="1" dirty="0">
            <a:latin typeface="Arial Narrow" pitchFamily="34" charset="0"/>
          </a:endParaRPr>
        </a:p>
      </dgm:t>
    </dgm:pt>
    <dgm:pt modelId="{93046F17-82BA-4D45-9B63-837E8D7B1E95}" type="parTrans" cxnId="{3B95F860-771F-416A-8059-489096DAB47D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3D188C2B-4483-454E-BCF8-641BBD86ED26}" type="sibTrans" cxnId="{3B95F860-771F-416A-8059-489096DAB47D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E0490A10-30F3-494B-8C93-AE97297A1D9E}">
      <dgm:prSet/>
      <dgm:spPr/>
      <dgm:t>
        <a:bodyPr/>
        <a:lstStyle/>
        <a:p>
          <a:r>
            <a:rPr lang="es-MX" b="1" dirty="0" smtClean="0">
              <a:latin typeface="Arial Narrow" pitchFamily="34" charset="0"/>
            </a:rPr>
            <a:t>DECANATOS</a:t>
          </a:r>
          <a:endParaRPr lang="es-MX" b="1" dirty="0">
            <a:latin typeface="Arial Narrow" pitchFamily="34" charset="0"/>
          </a:endParaRPr>
        </a:p>
      </dgm:t>
    </dgm:pt>
    <dgm:pt modelId="{2A801888-BAEB-4566-A224-658EF04E02E3}" type="parTrans" cxnId="{9AF17C14-D212-4A2F-85CC-FEF74BD93784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3A2DF90A-5EC1-474E-90F0-40E6E7F51A34}" type="sibTrans" cxnId="{9AF17C14-D212-4A2F-85CC-FEF74BD93784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E38C4067-E505-4624-96D0-02857227E62D}">
      <dgm:prSet/>
      <dgm:spPr/>
      <dgm:t>
        <a:bodyPr/>
        <a:lstStyle/>
        <a:p>
          <a:r>
            <a:rPr lang="es-MX" b="1" dirty="0" smtClean="0">
              <a:latin typeface="Arial Narrow" pitchFamily="34" charset="0"/>
            </a:rPr>
            <a:t>DECANTOS</a:t>
          </a:r>
          <a:endParaRPr lang="es-MX" b="1" dirty="0">
            <a:latin typeface="Arial Narrow" pitchFamily="34" charset="0"/>
          </a:endParaRPr>
        </a:p>
      </dgm:t>
    </dgm:pt>
    <dgm:pt modelId="{B0680446-093A-410C-B66F-4E1FF8D2E2DC}" type="parTrans" cxnId="{E6F4EBFF-3548-4AC0-AB09-63330E3C3FB4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071F6CD1-9EA1-435C-84CC-25708E2A2442}" type="sibTrans" cxnId="{E6F4EBFF-3548-4AC0-AB09-63330E3C3FB4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6F60EFFB-BC77-4743-80AC-BF33CAE761DD}">
      <dgm:prSet/>
      <dgm:spPr/>
      <dgm:t>
        <a:bodyPr/>
        <a:lstStyle/>
        <a:p>
          <a:r>
            <a:rPr lang="es-MX" b="1" dirty="0" smtClean="0">
              <a:latin typeface="Arial Narrow" pitchFamily="34" charset="0"/>
            </a:rPr>
            <a:t>DECANATOS</a:t>
          </a:r>
          <a:endParaRPr lang="es-MX" b="1" dirty="0">
            <a:latin typeface="Arial Narrow" pitchFamily="34" charset="0"/>
          </a:endParaRPr>
        </a:p>
      </dgm:t>
    </dgm:pt>
    <dgm:pt modelId="{6D71652D-82EC-469A-9AE4-D0F3047662E5}" type="parTrans" cxnId="{3ACC1677-0130-451A-8C4F-7C36B4709AD9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1EC53216-881E-45E2-9FFD-71E0BE71E8EA}" type="sibTrans" cxnId="{3ACC1677-0130-451A-8C4F-7C36B4709AD9}">
      <dgm:prSet/>
      <dgm:spPr/>
      <dgm:t>
        <a:bodyPr/>
        <a:lstStyle/>
        <a:p>
          <a:endParaRPr lang="es-MX" b="1">
            <a:latin typeface="Arial Narrow" pitchFamily="34" charset="0"/>
          </a:endParaRPr>
        </a:p>
      </dgm:t>
    </dgm:pt>
    <dgm:pt modelId="{D92738C5-1C5A-48DF-AB76-71AEBF86395C}" type="pres">
      <dgm:prSet presAssocID="{60FC2E59-3BF4-4560-B8C9-B0535019C4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5FC9DF2-9927-461D-BC7D-84B104BAB736}" type="pres">
      <dgm:prSet presAssocID="{68B6C642-68A8-48F8-9A81-5BEC9AF4F314}" presName="hierRoot1" presStyleCnt="0">
        <dgm:presLayoutVars>
          <dgm:hierBranch/>
        </dgm:presLayoutVars>
      </dgm:prSet>
      <dgm:spPr/>
    </dgm:pt>
    <dgm:pt modelId="{E6CC632E-79C0-4509-82C6-E6A6699FA8AA}" type="pres">
      <dgm:prSet presAssocID="{68B6C642-68A8-48F8-9A81-5BEC9AF4F314}" presName="rootComposite1" presStyleCnt="0"/>
      <dgm:spPr/>
    </dgm:pt>
    <dgm:pt modelId="{7F48AF26-4030-44EC-B2F8-23A74EE5D444}" type="pres">
      <dgm:prSet presAssocID="{68B6C642-68A8-48F8-9A81-5BEC9AF4F314}" presName="rootText1" presStyleLbl="node0" presStyleIdx="0" presStyleCnt="1" custScaleX="133107" custScaleY="18835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E1AF4AC-5F50-4536-93CC-AF2B56A7A765}" type="pres">
      <dgm:prSet presAssocID="{68B6C642-68A8-48F8-9A81-5BEC9AF4F314}" presName="rootConnector1" presStyleLbl="node1" presStyleIdx="0" presStyleCnt="0"/>
      <dgm:spPr/>
    </dgm:pt>
    <dgm:pt modelId="{A75B5D77-AD67-4F49-AB2E-BBA11FBBBDEB}" type="pres">
      <dgm:prSet presAssocID="{68B6C642-68A8-48F8-9A81-5BEC9AF4F314}" presName="hierChild2" presStyleCnt="0"/>
      <dgm:spPr/>
    </dgm:pt>
    <dgm:pt modelId="{987F2D35-BBBF-4367-BB91-4F1D6D7D6D7A}" type="pres">
      <dgm:prSet presAssocID="{800DA876-1745-4661-A216-E96C77D9D9CA}" presName="Name35" presStyleLbl="parChTrans1D2" presStyleIdx="0" presStyleCnt="2"/>
      <dgm:spPr/>
    </dgm:pt>
    <dgm:pt modelId="{EA9B5A3B-7F2B-4289-94B6-D6CD8FB1F0E1}" type="pres">
      <dgm:prSet presAssocID="{087503DD-A3B0-4EC2-A180-3A2A845C5E5A}" presName="hierRoot2" presStyleCnt="0">
        <dgm:presLayoutVars>
          <dgm:hierBranch/>
        </dgm:presLayoutVars>
      </dgm:prSet>
      <dgm:spPr/>
    </dgm:pt>
    <dgm:pt modelId="{9B020252-A7B1-460C-9EBF-260F4549AB66}" type="pres">
      <dgm:prSet presAssocID="{087503DD-A3B0-4EC2-A180-3A2A845C5E5A}" presName="rootComposite" presStyleCnt="0"/>
      <dgm:spPr/>
    </dgm:pt>
    <dgm:pt modelId="{569FE664-AB83-489B-A016-CD3E5BCD9577}" type="pres">
      <dgm:prSet presAssocID="{087503DD-A3B0-4EC2-A180-3A2A845C5E5A}" presName="rootText" presStyleLbl="node2" presStyleIdx="0" presStyleCnt="2" custScaleX="130442" custScaleY="17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5C88D28-B31B-43B7-97F6-8967011949C3}" type="pres">
      <dgm:prSet presAssocID="{087503DD-A3B0-4EC2-A180-3A2A845C5E5A}" presName="rootConnector" presStyleLbl="node2" presStyleIdx="0" presStyleCnt="2"/>
      <dgm:spPr/>
    </dgm:pt>
    <dgm:pt modelId="{4ECD41CD-D471-4638-B622-11339F8E6FFC}" type="pres">
      <dgm:prSet presAssocID="{087503DD-A3B0-4EC2-A180-3A2A845C5E5A}" presName="hierChild4" presStyleCnt="0"/>
      <dgm:spPr/>
    </dgm:pt>
    <dgm:pt modelId="{6621416A-1FA2-4EEC-8D73-C5A22D9FE3AF}" type="pres">
      <dgm:prSet presAssocID="{087503DD-A3B0-4EC2-A180-3A2A845C5E5A}" presName="hierChild5" presStyleCnt="0"/>
      <dgm:spPr/>
    </dgm:pt>
    <dgm:pt modelId="{395F72D0-A2CA-40A5-A0CE-6EC3D94F1BEB}" type="pres">
      <dgm:prSet presAssocID="{A5D824C2-0C94-417F-A675-58EA4A004649}" presName="Name35" presStyleLbl="parChTrans1D2" presStyleIdx="1" presStyleCnt="2"/>
      <dgm:spPr/>
    </dgm:pt>
    <dgm:pt modelId="{D273568E-952F-4607-8767-0136ABB7CCAB}" type="pres">
      <dgm:prSet presAssocID="{00FA7C4C-9592-40D6-9311-7B2A878B26D8}" presName="hierRoot2" presStyleCnt="0">
        <dgm:presLayoutVars>
          <dgm:hierBranch/>
        </dgm:presLayoutVars>
      </dgm:prSet>
      <dgm:spPr/>
    </dgm:pt>
    <dgm:pt modelId="{13E48545-DFA8-4501-A1A2-98923CFA3796}" type="pres">
      <dgm:prSet presAssocID="{00FA7C4C-9592-40D6-9311-7B2A878B26D8}" presName="rootComposite" presStyleCnt="0"/>
      <dgm:spPr/>
    </dgm:pt>
    <dgm:pt modelId="{632EAA7A-48F3-445E-8FE3-F9692DD2818B}" type="pres">
      <dgm:prSet presAssocID="{00FA7C4C-9592-40D6-9311-7B2A878B26D8}" presName="rootText" presStyleLbl="node2" presStyleIdx="1" presStyleCnt="2" custScaleX="140020" custScaleY="17194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B5F1166-23D3-4A05-972A-D52D1DC5C3C0}" type="pres">
      <dgm:prSet presAssocID="{00FA7C4C-9592-40D6-9311-7B2A878B26D8}" presName="rootConnector" presStyleLbl="node2" presStyleIdx="1" presStyleCnt="2"/>
      <dgm:spPr/>
    </dgm:pt>
    <dgm:pt modelId="{18A45A79-1F83-40C8-A8BC-9A423D7BD04E}" type="pres">
      <dgm:prSet presAssocID="{00FA7C4C-9592-40D6-9311-7B2A878B26D8}" presName="hierChild4" presStyleCnt="0"/>
      <dgm:spPr/>
    </dgm:pt>
    <dgm:pt modelId="{D3F7B020-BA95-413A-B73D-BDA1C7400B6C}" type="pres">
      <dgm:prSet presAssocID="{51D7CAA2-C439-4499-A0B6-6FA5205EF1A6}" presName="Name35" presStyleLbl="parChTrans1D3" presStyleIdx="0" presStyleCnt="4"/>
      <dgm:spPr/>
    </dgm:pt>
    <dgm:pt modelId="{2CB33186-FAD5-4A37-8795-4209E0DD8C68}" type="pres">
      <dgm:prSet presAssocID="{B8C3EAD2-EB78-4C80-9A95-CE4F28E04C40}" presName="hierRoot2" presStyleCnt="0">
        <dgm:presLayoutVars>
          <dgm:hierBranch/>
        </dgm:presLayoutVars>
      </dgm:prSet>
      <dgm:spPr/>
    </dgm:pt>
    <dgm:pt modelId="{B9F9687C-3B0D-4FAF-B6D4-470EFCD1B266}" type="pres">
      <dgm:prSet presAssocID="{B8C3EAD2-EB78-4C80-9A95-CE4F28E04C40}" presName="rootComposite" presStyleCnt="0"/>
      <dgm:spPr/>
    </dgm:pt>
    <dgm:pt modelId="{1238C70B-4135-49D1-AFF8-D4F5E0E52A5D}" type="pres">
      <dgm:prSet presAssocID="{B8C3EAD2-EB78-4C80-9A95-CE4F28E04C40}" presName="rootText" presStyleLbl="node3" presStyleIdx="0" presStyleCnt="4" custScaleY="174464">
        <dgm:presLayoutVars>
          <dgm:chPref val="3"/>
        </dgm:presLayoutVars>
      </dgm:prSet>
      <dgm:spPr/>
    </dgm:pt>
    <dgm:pt modelId="{AFAD17C4-33FB-4254-8E49-36E7F68453E1}" type="pres">
      <dgm:prSet presAssocID="{B8C3EAD2-EB78-4C80-9A95-CE4F28E04C40}" presName="rootConnector" presStyleLbl="node3" presStyleIdx="0" presStyleCnt="4"/>
      <dgm:spPr/>
    </dgm:pt>
    <dgm:pt modelId="{621EF7D6-EF9C-421F-A466-EF2652DEF4F5}" type="pres">
      <dgm:prSet presAssocID="{B8C3EAD2-EB78-4C80-9A95-CE4F28E04C40}" presName="hierChild4" presStyleCnt="0"/>
      <dgm:spPr/>
    </dgm:pt>
    <dgm:pt modelId="{C7A8D3B2-1985-4656-A723-B4ACD76B503A}" type="pres">
      <dgm:prSet presAssocID="{36E34E83-11EB-4AF8-A247-F8A3A9A70309}" presName="Name35" presStyleLbl="parChTrans1D4" presStyleIdx="0" presStyleCnt="17"/>
      <dgm:spPr/>
    </dgm:pt>
    <dgm:pt modelId="{26DD6C91-D94D-46E1-9938-6E070A29F816}" type="pres">
      <dgm:prSet presAssocID="{70F6469F-D77F-4BFA-96F6-242CF0E5CDCC}" presName="hierRoot2" presStyleCnt="0">
        <dgm:presLayoutVars>
          <dgm:hierBranch val="init"/>
        </dgm:presLayoutVars>
      </dgm:prSet>
      <dgm:spPr/>
    </dgm:pt>
    <dgm:pt modelId="{FCE6B70B-E0F6-43AF-A730-6A40EB30F725}" type="pres">
      <dgm:prSet presAssocID="{70F6469F-D77F-4BFA-96F6-242CF0E5CDCC}" presName="rootComposite" presStyleCnt="0"/>
      <dgm:spPr/>
    </dgm:pt>
    <dgm:pt modelId="{AF8A197A-3A58-49F6-ABA1-158121F21E41}" type="pres">
      <dgm:prSet presAssocID="{70F6469F-D77F-4BFA-96F6-242CF0E5CDCC}" presName="rootText" presStyleLbl="node4" presStyleIdx="0" presStyleCnt="17" custScaleY="17068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62BEB59-31C8-42F3-B874-C1397FC4EB82}" type="pres">
      <dgm:prSet presAssocID="{70F6469F-D77F-4BFA-96F6-242CF0E5CDCC}" presName="rootConnector" presStyleLbl="node4" presStyleIdx="0" presStyleCnt="17"/>
      <dgm:spPr/>
    </dgm:pt>
    <dgm:pt modelId="{DBF6EC4D-FB03-49A9-A947-E9DB15514EAE}" type="pres">
      <dgm:prSet presAssocID="{70F6469F-D77F-4BFA-96F6-242CF0E5CDCC}" presName="hierChild4" presStyleCnt="0"/>
      <dgm:spPr/>
    </dgm:pt>
    <dgm:pt modelId="{504B837A-5A43-4D23-981C-634578ECD065}" type="pres">
      <dgm:prSet presAssocID="{70F6469F-D77F-4BFA-96F6-242CF0E5CDCC}" presName="hierChild5" presStyleCnt="0"/>
      <dgm:spPr/>
    </dgm:pt>
    <dgm:pt modelId="{9DCFC8AE-4A2F-49EE-8D2E-666D006B8051}" type="pres">
      <dgm:prSet presAssocID="{B8C3EAD2-EB78-4C80-9A95-CE4F28E04C40}" presName="hierChild5" presStyleCnt="0"/>
      <dgm:spPr/>
    </dgm:pt>
    <dgm:pt modelId="{DDFA9784-0DA3-483C-B88A-6CB6D746EFD7}" type="pres">
      <dgm:prSet presAssocID="{46FBC2C6-FD74-48C5-A4CC-5AA73CD91826}" presName="Name35" presStyleLbl="parChTrans1D3" presStyleIdx="1" presStyleCnt="4"/>
      <dgm:spPr/>
    </dgm:pt>
    <dgm:pt modelId="{0A1F11D1-E225-48B5-9F33-48E61F8177B6}" type="pres">
      <dgm:prSet presAssocID="{3490415D-C458-4990-95B7-1B2538A55C51}" presName="hierRoot2" presStyleCnt="0">
        <dgm:presLayoutVars>
          <dgm:hierBranch/>
        </dgm:presLayoutVars>
      </dgm:prSet>
      <dgm:spPr/>
    </dgm:pt>
    <dgm:pt modelId="{121F4383-C75C-4341-BFDF-F693057ED464}" type="pres">
      <dgm:prSet presAssocID="{3490415D-C458-4990-95B7-1B2538A55C51}" presName="rootComposite" presStyleCnt="0"/>
      <dgm:spPr/>
    </dgm:pt>
    <dgm:pt modelId="{C709C31D-C98B-418B-A3D2-A40EFD9353DF}" type="pres">
      <dgm:prSet presAssocID="{3490415D-C458-4990-95B7-1B2538A55C51}" presName="rootText" presStyleLbl="node3" presStyleIdx="1" presStyleCnt="4" custScaleY="174464">
        <dgm:presLayoutVars>
          <dgm:chPref val="3"/>
        </dgm:presLayoutVars>
      </dgm:prSet>
      <dgm:spPr/>
    </dgm:pt>
    <dgm:pt modelId="{576B432B-4126-47A4-9C59-D251F40D1E0C}" type="pres">
      <dgm:prSet presAssocID="{3490415D-C458-4990-95B7-1B2538A55C51}" presName="rootConnector" presStyleLbl="node3" presStyleIdx="1" presStyleCnt="4"/>
      <dgm:spPr/>
    </dgm:pt>
    <dgm:pt modelId="{122A49C3-24DA-4ED6-9B3A-F0368480644A}" type="pres">
      <dgm:prSet presAssocID="{3490415D-C458-4990-95B7-1B2538A55C51}" presName="hierChild4" presStyleCnt="0"/>
      <dgm:spPr/>
    </dgm:pt>
    <dgm:pt modelId="{BD71CF92-411F-40FE-A8C6-2F3CFEC1AEA7}" type="pres">
      <dgm:prSet presAssocID="{EA6FEFE2-850E-4A80-B0F1-E6EE17273C4B}" presName="Name35" presStyleLbl="parChTrans1D4" presStyleIdx="1" presStyleCnt="17"/>
      <dgm:spPr/>
    </dgm:pt>
    <dgm:pt modelId="{529B93CD-3DB3-45A6-9D2C-91A043204706}" type="pres">
      <dgm:prSet presAssocID="{CD1A33A3-F290-4E88-B2D6-719280D998E0}" presName="hierRoot2" presStyleCnt="0">
        <dgm:presLayoutVars>
          <dgm:hierBranch/>
        </dgm:presLayoutVars>
      </dgm:prSet>
      <dgm:spPr/>
    </dgm:pt>
    <dgm:pt modelId="{73CE4B35-DE2B-4F40-A6ED-21CBAAA1C570}" type="pres">
      <dgm:prSet presAssocID="{CD1A33A3-F290-4E88-B2D6-719280D998E0}" presName="rootComposite" presStyleCnt="0"/>
      <dgm:spPr/>
    </dgm:pt>
    <dgm:pt modelId="{71C3EC0D-1A95-4616-9F03-DA7CAC8A4513}" type="pres">
      <dgm:prSet presAssocID="{CD1A33A3-F290-4E88-B2D6-719280D998E0}" presName="rootText" presStyleLbl="node4" presStyleIdx="1" presStyleCnt="17">
        <dgm:presLayoutVars>
          <dgm:chPref val="3"/>
        </dgm:presLayoutVars>
      </dgm:prSet>
      <dgm:spPr/>
    </dgm:pt>
    <dgm:pt modelId="{3136BEB4-0AB2-4781-B329-8C4C5606F581}" type="pres">
      <dgm:prSet presAssocID="{CD1A33A3-F290-4E88-B2D6-719280D998E0}" presName="rootConnector" presStyleLbl="node4" presStyleIdx="1" presStyleCnt="17"/>
      <dgm:spPr/>
    </dgm:pt>
    <dgm:pt modelId="{F93102BD-C7BA-4214-B7F5-780BAD0C67B8}" type="pres">
      <dgm:prSet presAssocID="{CD1A33A3-F290-4E88-B2D6-719280D998E0}" presName="hierChild4" presStyleCnt="0"/>
      <dgm:spPr/>
    </dgm:pt>
    <dgm:pt modelId="{7B3D7942-EA35-41C1-8082-9D97AAEB2953}" type="pres">
      <dgm:prSet presAssocID="{1B04DBB9-AD3B-4020-B10C-5A63E9D9261C}" presName="Name35" presStyleLbl="parChTrans1D4" presStyleIdx="2" presStyleCnt="17"/>
      <dgm:spPr/>
    </dgm:pt>
    <dgm:pt modelId="{B79F63C8-CABB-4858-89D4-51AEC2B15DD2}" type="pres">
      <dgm:prSet presAssocID="{AF0A402F-22E2-4B9D-8870-B64C3886BDAA}" presName="hierRoot2" presStyleCnt="0">
        <dgm:presLayoutVars>
          <dgm:hierBranch val="init"/>
        </dgm:presLayoutVars>
      </dgm:prSet>
      <dgm:spPr/>
    </dgm:pt>
    <dgm:pt modelId="{CFA3DE23-A9D5-417D-BE2C-26FF5AF1E219}" type="pres">
      <dgm:prSet presAssocID="{AF0A402F-22E2-4B9D-8870-B64C3886BDAA}" presName="rootComposite" presStyleCnt="0"/>
      <dgm:spPr/>
    </dgm:pt>
    <dgm:pt modelId="{153B0C6A-19E8-49C2-B1EC-EAD7226A94B2}" type="pres">
      <dgm:prSet presAssocID="{AF0A402F-22E2-4B9D-8870-B64C3886BDAA}" presName="rootText" presStyleLbl="node4" presStyleIdx="2" presStyleCnt="1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5BD4BD7-DB6B-4E87-BC07-D09B26E116B5}" type="pres">
      <dgm:prSet presAssocID="{AF0A402F-22E2-4B9D-8870-B64C3886BDAA}" presName="rootConnector" presStyleLbl="node4" presStyleIdx="2" presStyleCnt="17"/>
      <dgm:spPr/>
    </dgm:pt>
    <dgm:pt modelId="{004C4E36-8032-46BB-A94A-37CA45C7DDCD}" type="pres">
      <dgm:prSet presAssocID="{AF0A402F-22E2-4B9D-8870-B64C3886BDAA}" presName="hierChild4" presStyleCnt="0"/>
      <dgm:spPr/>
    </dgm:pt>
    <dgm:pt modelId="{079B857C-CB33-4006-ABCF-55964009E180}" type="pres">
      <dgm:prSet presAssocID="{AF0A402F-22E2-4B9D-8870-B64C3886BDAA}" presName="hierChild5" presStyleCnt="0"/>
      <dgm:spPr/>
    </dgm:pt>
    <dgm:pt modelId="{41645CBE-9180-44CF-B273-A758C6FB51C2}" type="pres">
      <dgm:prSet presAssocID="{CD1A33A3-F290-4E88-B2D6-719280D998E0}" presName="hierChild5" presStyleCnt="0"/>
      <dgm:spPr/>
    </dgm:pt>
    <dgm:pt modelId="{02B5CB66-8475-4DBF-8A9D-B45F9EE3556E}" type="pres">
      <dgm:prSet presAssocID="{2E279DC2-5BF3-426B-AEFA-EA33A7D0BEB6}" presName="Name35" presStyleLbl="parChTrans1D4" presStyleIdx="3" presStyleCnt="17"/>
      <dgm:spPr/>
    </dgm:pt>
    <dgm:pt modelId="{08B3C0A2-CA72-4347-B38D-B372B5041739}" type="pres">
      <dgm:prSet presAssocID="{6AC7DAFD-6D75-4469-B453-679DAFEE1A65}" presName="hierRoot2" presStyleCnt="0">
        <dgm:presLayoutVars>
          <dgm:hierBranch/>
        </dgm:presLayoutVars>
      </dgm:prSet>
      <dgm:spPr/>
    </dgm:pt>
    <dgm:pt modelId="{2F38407F-E326-4C66-8CA1-A5D6B318DDB1}" type="pres">
      <dgm:prSet presAssocID="{6AC7DAFD-6D75-4469-B453-679DAFEE1A65}" presName="rootComposite" presStyleCnt="0"/>
      <dgm:spPr/>
    </dgm:pt>
    <dgm:pt modelId="{5B6F8E3D-AC94-4583-B172-230928785D3F}" type="pres">
      <dgm:prSet presAssocID="{6AC7DAFD-6D75-4469-B453-679DAFEE1A65}" presName="rootText" presStyleLbl="node4" presStyleIdx="3" presStyleCnt="17">
        <dgm:presLayoutVars>
          <dgm:chPref val="3"/>
        </dgm:presLayoutVars>
      </dgm:prSet>
      <dgm:spPr/>
    </dgm:pt>
    <dgm:pt modelId="{F6F7FF71-8C5B-44ED-A54C-FE43F59349E7}" type="pres">
      <dgm:prSet presAssocID="{6AC7DAFD-6D75-4469-B453-679DAFEE1A65}" presName="rootConnector" presStyleLbl="node4" presStyleIdx="3" presStyleCnt="17"/>
      <dgm:spPr/>
    </dgm:pt>
    <dgm:pt modelId="{777E560D-5FEC-4F76-B509-0F63277C6590}" type="pres">
      <dgm:prSet presAssocID="{6AC7DAFD-6D75-4469-B453-679DAFEE1A65}" presName="hierChild4" presStyleCnt="0"/>
      <dgm:spPr/>
    </dgm:pt>
    <dgm:pt modelId="{2EB82515-548C-43B3-8380-3436D2CE14EB}" type="pres">
      <dgm:prSet presAssocID="{3B311FBA-4F8D-430B-B268-31BE579F366A}" presName="Name35" presStyleLbl="parChTrans1D4" presStyleIdx="4" presStyleCnt="17"/>
      <dgm:spPr/>
    </dgm:pt>
    <dgm:pt modelId="{B9931BEE-7305-40E3-A6FC-BE196140119E}" type="pres">
      <dgm:prSet presAssocID="{2AEB735E-0724-48F7-B015-74C739B8C3E8}" presName="hierRoot2" presStyleCnt="0">
        <dgm:presLayoutVars>
          <dgm:hierBranch val="init"/>
        </dgm:presLayoutVars>
      </dgm:prSet>
      <dgm:spPr/>
    </dgm:pt>
    <dgm:pt modelId="{EF529A5A-D899-49C5-B378-D40085A650BD}" type="pres">
      <dgm:prSet presAssocID="{2AEB735E-0724-48F7-B015-74C739B8C3E8}" presName="rootComposite" presStyleCnt="0"/>
      <dgm:spPr/>
    </dgm:pt>
    <dgm:pt modelId="{2B627C35-FD64-4E45-8132-FDBF3EB46FC7}" type="pres">
      <dgm:prSet presAssocID="{2AEB735E-0724-48F7-B015-74C739B8C3E8}" presName="rootText" presStyleLbl="node4" presStyleIdx="4" presStyleCnt="1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3E45121-1E90-44AE-81D6-964B65445023}" type="pres">
      <dgm:prSet presAssocID="{2AEB735E-0724-48F7-B015-74C739B8C3E8}" presName="rootConnector" presStyleLbl="node4" presStyleIdx="4" presStyleCnt="17"/>
      <dgm:spPr/>
    </dgm:pt>
    <dgm:pt modelId="{8B284607-140B-4CE4-A28F-AC48162E520C}" type="pres">
      <dgm:prSet presAssocID="{2AEB735E-0724-48F7-B015-74C739B8C3E8}" presName="hierChild4" presStyleCnt="0"/>
      <dgm:spPr/>
    </dgm:pt>
    <dgm:pt modelId="{EA672155-15BF-4E6C-84FA-3D38AAB100D9}" type="pres">
      <dgm:prSet presAssocID="{2AEB735E-0724-48F7-B015-74C739B8C3E8}" presName="hierChild5" presStyleCnt="0"/>
      <dgm:spPr/>
    </dgm:pt>
    <dgm:pt modelId="{AEBF0777-413F-4F8A-B219-A0B6D6CD6365}" type="pres">
      <dgm:prSet presAssocID="{6AC7DAFD-6D75-4469-B453-679DAFEE1A65}" presName="hierChild5" presStyleCnt="0"/>
      <dgm:spPr/>
    </dgm:pt>
    <dgm:pt modelId="{288D8286-BDAC-4191-8D6C-9220EE20A65C}" type="pres">
      <dgm:prSet presAssocID="{CB31AC25-28B6-42BD-B375-C7CCEEBC7D74}" presName="Name35" presStyleLbl="parChTrans1D4" presStyleIdx="5" presStyleCnt="17"/>
      <dgm:spPr/>
    </dgm:pt>
    <dgm:pt modelId="{D0D8A0E6-B0ED-4AEE-9389-97943FA084DB}" type="pres">
      <dgm:prSet presAssocID="{C2511D7E-6D34-452D-B204-8528765A2050}" presName="hierRoot2" presStyleCnt="0">
        <dgm:presLayoutVars>
          <dgm:hierBranch/>
        </dgm:presLayoutVars>
      </dgm:prSet>
      <dgm:spPr/>
    </dgm:pt>
    <dgm:pt modelId="{60CC9334-1FD8-456A-98E2-908D5B8F17EC}" type="pres">
      <dgm:prSet presAssocID="{C2511D7E-6D34-452D-B204-8528765A2050}" presName="rootComposite" presStyleCnt="0"/>
      <dgm:spPr/>
    </dgm:pt>
    <dgm:pt modelId="{E7AE9574-F33D-4390-9FC7-5508ECFE8B98}" type="pres">
      <dgm:prSet presAssocID="{C2511D7E-6D34-452D-B204-8528765A2050}" presName="rootText" presStyleLbl="node4" presStyleIdx="5" presStyleCnt="17">
        <dgm:presLayoutVars>
          <dgm:chPref val="3"/>
        </dgm:presLayoutVars>
      </dgm:prSet>
      <dgm:spPr/>
    </dgm:pt>
    <dgm:pt modelId="{90B8E378-88EA-4EE5-AAB9-4149B921FEC0}" type="pres">
      <dgm:prSet presAssocID="{C2511D7E-6D34-452D-B204-8528765A2050}" presName="rootConnector" presStyleLbl="node4" presStyleIdx="5" presStyleCnt="17"/>
      <dgm:spPr/>
    </dgm:pt>
    <dgm:pt modelId="{557E482A-77B2-4E17-B6A5-B015903E775F}" type="pres">
      <dgm:prSet presAssocID="{C2511D7E-6D34-452D-B204-8528765A2050}" presName="hierChild4" presStyleCnt="0"/>
      <dgm:spPr/>
    </dgm:pt>
    <dgm:pt modelId="{2B9DC305-DFC7-477C-BEB0-03AAE500BD7D}" type="pres">
      <dgm:prSet presAssocID="{1042D80B-AE82-4FD7-BE39-1F15A6A912FB}" presName="Name35" presStyleLbl="parChTrans1D4" presStyleIdx="6" presStyleCnt="17"/>
      <dgm:spPr/>
    </dgm:pt>
    <dgm:pt modelId="{46C0C72C-8695-4099-BFDF-C27BA6FF8E15}" type="pres">
      <dgm:prSet presAssocID="{E6618170-BF9B-4131-B685-4B0F44A1E3E9}" presName="hierRoot2" presStyleCnt="0">
        <dgm:presLayoutVars>
          <dgm:hierBranch val="init"/>
        </dgm:presLayoutVars>
      </dgm:prSet>
      <dgm:spPr/>
    </dgm:pt>
    <dgm:pt modelId="{BB67B137-3DEB-42D1-9B95-5329D3A906ED}" type="pres">
      <dgm:prSet presAssocID="{E6618170-BF9B-4131-B685-4B0F44A1E3E9}" presName="rootComposite" presStyleCnt="0"/>
      <dgm:spPr/>
    </dgm:pt>
    <dgm:pt modelId="{1EA4541A-1EA7-4D5A-A8D4-007E5D5BEDA3}" type="pres">
      <dgm:prSet presAssocID="{E6618170-BF9B-4131-B685-4B0F44A1E3E9}" presName="rootText" presStyleLbl="node4" presStyleIdx="6" presStyleCnt="1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F751431-7DF8-4221-A1F2-F557B0885E4B}" type="pres">
      <dgm:prSet presAssocID="{E6618170-BF9B-4131-B685-4B0F44A1E3E9}" presName="rootConnector" presStyleLbl="node4" presStyleIdx="6" presStyleCnt="17"/>
      <dgm:spPr/>
    </dgm:pt>
    <dgm:pt modelId="{AF1E6F25-74F0-4422-B7D4-98DD8208F544}" type="pres">
      <dgm:prSet presAssocID="{E6618170-BF9B-4131-B685-4B0F44A1E3E9}" presName="hierChild4" presStyleCnt="0"/>
      <dgm:spPr/>
    </dgm:pt>
    <dgm:pt modelId="{DD8FD4D0-A826-411F-94AA-DA2450D126BE}" type="pres">
      <dgm:prSet presAssocID="{E6618170-BF9B-4131-B685-4B0F44A1E3E9}" presName="hierChild5" presStyleCnt="0"/>
      <dgm:spPr/>
    </dgm:pt>
    <dgm:pt modelId="{D9806C2B-48EC-49FB-A959-8AE9C23273E5}" type="pres">
      <dgm:prSet presAssocID="{C2511D7E-6D34-452D-B204-8528765A2050}" presName="hierChild5" presStyleCnt="0"/>
      <dgm:spPr/>
    </dgm:pt>
    <dgm:pt modelId="{B27AA30A-F17E-43D8-9A7A-BF061F89E61F}" type="pres">
      <dgm:prSet presAssocID="{3490415D-C458-4990-95B7-1B2538A55C51}" presName="hierChild5" presStyleCnt="0"/>
      <dgm:spPr/>
    </dgm:pt>
    <dgm:pt modelId="{35F231A3-2B41-4AB4-8368-2B1E23416478}" type="pres">
      <dgm:prSet presAssocID="{B2FB0B23-4F0C-4C1C-BB67-6D5BFB3D8683}" presName="Name35" presStyleLbl="parChTrans1D3" presStyleIdx="2" presStyleCnt="4"/>
      <dgm:spPr/>
    </dgm:pt>
    <dgm:pt modelId="{5D02D303-1B1F-4F40-B253-742F7CAE40E6}" type="pres">
      <dgm:prSet presAssocID="{0C0B7A89-A03C-4DBB-9E0D-39B27C787DB6}" presName="hierRoot2" presStyleCnt="0">
        <dgm:presLayoutVars>
          <dgm:hierBranch/>
        </dgm:presLayoutVars>
      </dgm:prSet>
      <dgm:spPr/>
    </dgm:pt>
    <dgm:pt modelId="{AAE007EE-6556-456D-B65D-59A649E51435}" type="pres">
      <dgm:prSet presAssocID="{0C0B7A89-A03C-4DBB-9E0D-39B27C787DB6}" presName="rootComposite" presStyleCnt="0"/>
      <dgm:spPr/>
    </dgm:pt>
    <dgm:pt modelId="{05F095E2-B6C5-44C7-8CA1-5FDB61AA8E6A}" type="pres">
      <dgm:prSet presAssocID="{0C0B7A89-A03C-4DBB-9E0D-39B27C787DB6}" presName="rootText" presStyleLbl="node3" presStyleIdx="2" presStyleCnt="4" custScaleX="137929" custScaleY="170684">
        <dgm:presLayoutVars>
          <dgm:chPref val="3"/>
        </dgm:presLayoutVars>
      </dgm:prSet>
      <dgm:spPr/>
    </dgm:pt>
    <dgm:pt modelId="{31DABD78-A64E-4039-97F2-DFFB9603B32D}" type="pres">
      <dgm:prSet presAssocID="{0C0B7A89-A03C-4DBB-9E0D-39B27C787DB6}" presName="rootConnector" presStyleLbl="node3" presStyleIdx="2" presStyleCnt="4"/>
      <dgm:spPr/>
    </dgm:pt>
    <dgm:pt modelId="{D9590FA8-AC0B-43D7-8319-4D0179ADA194}" type="pres">
      <dgm:prSet presAssocID="{0C0B7A89-A03C-4DBB-9E0D-39B27C787DB6}" presName="hierChild4" presStyleCnt="0"/>
      <dgm:spPr/>
    </dgm:pt>
    <dgm:pt modelId="{B8231A16-DE66-40E6-A196-24D6B41A1A49}" type="pres">
      <dgm:prSet presAssocID="{9CA165EC-ECF0-498B-9CD6-BC868349FE0B}" presName="Name35" presStyleLbl="parChTrans1D4" presStyleIdx="7" presStyleCnt="17"/>
      <dgm:spPr/>
    </dgm:pt>
    <dgm:pt modelId="{93DE6C02-782D-4C6E-9689-9A9821B9A96A}" type="pres">
      <dgm:prSet presAssocID="{536477A5-2D7E-4451-A07B-637CDD22CD08}" presName="hierRoot2" presStyleCnt="0">
        <dgm:presLayoutVars>
          <dgm:hierBranch/>
        </dgm:presLayoutVars>
      </dgm:prSet>
      <dgm:spPr/>
    </dgm:pt>
    <dgm:pt modelId="{9367E3D7-6FA9-4D1C-8D70-7ED809A50D8C}" type="pres">
      <dgm:prSet presAssocID="{536477A5-2D7E-4451-A07B-637CDD22CD08}" presName="rootComposite" presStyleCnt="0"/>
      <dgm:spPr/>
    </dgm:pt>
    <dgm:pt modelId="{50BBE1F8-2ADA-4777-9D2E-9B6B91D2130D}" type="pres">
      <dgm:prSet presAssocID="{536477A5-2D7E-4451-A07B-637CDD22CD08}" presName="rootText" presStyleLbl="node4" presStyleIdx="7" presStyleCnt="17">
        <dgm:presLayoutVars>
          <dgm:chPref val="3"/>
        </dgm:presLayoutVars>
      </dgm:prSet>
      <dgm:spPr/>
    </dgm:pt>
    <dgm:pt modelId="{D1FE6A85-C335-4F92-AF31-7D329C2C823A}" type="pres">
      <dgm:prSet presAssocID="{536477A5-2D7E-4451-A07B-637CDD22CD08}" presName="rootConnector" presStyleLbl="node4" presStyleIdx="7" presStyleCnt="17"/>
      <dgm:spPr/>
    </dgm:pt>
    <dgm:pt modelId="{5DE35403-8C61-4D37-82AA-27E3B1B9D688}" type="pres">
      <dgm:prSet presAssocID="{536477A5-2D7E-4451-A07B-637CDD22CD08}" presName="hierChild4" presStyleCnt="0"/>
      <dgm:spPr/>
    </dgm:pt>
    <dgm:pt modelId="{D3F35163-404D-4EDB-9200-2E391AF0639D}" type="pres">
      <dgm:prSet presAssocID="{A49A100B-8FA3-489E-8745-81A915C06737}" presName="Name35" presStyleLbl="parChTrans1D4" presStyleIdx="8" presStyleCnt="17"/>
      <dgm:spPr/>
    </dgm:pt>
    <dgm:pt modelId="{A623F427-0585-4357-889B-CFB668EBFE32}" type="pres">
      <dgm:prSet presAssocID="{41BE341D-D8B4-4ED1-8D46-B2DCCC66F462}" presName="hierRoot2" presStyleCnt="0">
        <dgm:presLayoutVars>
          <dgm:hierBranch val="init"/>
        </dgm:presLayoutVars>
      </dgm:prSet>
      <dgm:spPr/>
    </dgm:pt>
    <dgm:pt modelId="{278879BD-A431-408C-86B9-097D39EBD1BE}" type="pres">
      <dgm:prSet presAssocID="{41BE341D-D8B4-4ED1-8D46-B2DCCC66F462}" presName="rootComposite" presStyleCnt="0"/>
      <dgm:spPr/>
    </dgm:pt>
    <dgm:pt modelId="{0690E92D-3DB9-4E52-AC0A-18451C22F91D}" type="pres">
      <dgm:prSet presAssocID="{41BE341D-D8B4-4ED1-8D46-B2DCCC66F462}" presName="rootText" presStyleLbl="node4" presStyleIdx="8" presStyleCnt="1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A2334DA-134A-4962-AF7F-ACC2E0E91CA3}" type="pres">
      <dgm:prSet presAssocID="{41BE341D-D8B4-4ED1-8D46-B2DCCC66F462}" presName="rootConnector" presStyleLbl="node4" presStyleIdx="8" presStyleCnt="17"/>
      <dgm:spPr/>
    </dgm:pt>
    <dgm:pt modelId="{077A3246-EF83-4886-B4A6-7ED7E4F14227}" type="pres">
      <dgm:prSet presAssocID="{41BE341D-D8B4-4ED1-8D46-B2DCCC66F462}" presName="hierChild4" presStyleCnt="0"/>
      <dgm:spPr/>
    </dgm:pt>
    <dgm:pt modelId="{9B9A3125-214F-4A78-A863-342223AB3FF8}" type="pres">
      <dgm:prSet presAssocID="{41BE341D-D8B4-4ED1-8D46-B2DCCC66F462}" presName="hierChild5" presStyleCnt="0"/>
      <dgm:spPr/>
    </dgm:pt>
    <dgm:pt modelId="{76D3E703-80E6-483D-9A0A-C2062429B41D}" type="pres">
      <dgm:prSet presAssocID="{536477A5-2D7E-4451-A07B-637CDD22CD08}" presName="hierChild5" presStyleCnt="0"/>
      <dgm:spPr/>
    </dgm:pt>
    <dgm:pt modelId="{D353BB48-2C64-4F81-BA1B-D6106B3F1B93}" type="pres">
      <dgm:prSet presAssocID="{39A5ACDF-87BA-45AC-9055-11F6D6ED47EB}" presName="Name35" presStyleLbl="parChTrans1D4" presStyleIdx="9" presStyleCnt="17"/>
      <dgm:spPr/>
    </dgm:pt>
    <dgm:pt modelId="{32A2C055-D27A-4014-B240-32821BE1B89C}" type="pres">
      <dgm:prSet presAssocID="{C7222CB1-600A-4506-8478-CAB1B9141D01}" presName="hierRoot2" presStyleCnt="0">
        <dgm:presLayoutVars>
          <dgm:hierBranch/>
        </dgm:presLayoutVars>
      </dgm:prSet>
      <dgm:spPr/>
    </dgm:pt>
    <dgm:pt modelId="{969F85AA-A107-478B-B16A-19D9A6589146}" type="pres">
      <dgm:prSet presAssocID="{C7222CB1-600A-4506-8478-CAB1B9141D01}" presName="rootComposite" presStyleCnt="0"/>
      <dgm:spPr/>
    </dgm:pt>
    <dgm:pt modelId="{DA68E5D4-53C6-4DB7-AEA9-1EE1627258AF}" type="pres">
      <dgm:prSet presAssocID="{C7222CB1-600A-4506-8478-CAB1B9141D01}" presName="rootText" presStyleLbl="node4" presStyleIdx="9" presStyleCnt="17" custScaleX="12085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251C5BB-E2E0-4FFA-9C32-D914DD15777A}" type="pres">
      <dgm:prSet presAssocID="{C7222CB1-600A-4506-8478-CAB1B9141D01}" presName="rootConnector" presStyleLbl="node4" presStyleIdx="9" presStyleCnt="17"/>
      <dgm:spPr/>
    </dgm:pt>
    <dgm:pt modelId="{1159D2F3-0F87-443B-B64E-23ED3C46C3EA}" type="pres">
      <dgm:prSet presAssocID="{C7222CB1-600A-4506-8478-CAB1B9141D01}" presName="hierChild4" presStyleCnt="0"/>
      <dgm:spPr/>
    </dgm:pt>
    <dgm:pt modelId="{5302FBD7-9A96-475B-A68C-2CCE5CF0473C}" type="pres">
      <dgm:prSet presAssocID="{93046F17-82BA-4D45-9B63-837E8D7B1E95}" presName="Name35" presStyleLbl="parChTrans1D4" presStyleIdx="10" presStyleCnt="17"/>
      <dgm:spPr/>
    </dgm:pt>
    <dgm:pt modelId="{512B7C6A-157A-46A5-8BDE-D583CC61719E}" type="pres">
      <dgm:prSet presAssocID="{E5208F33-6C64-4DF5-B45E-5A63EB3B6D18}" presName="hierRoot2" presStyleCnt="0">
        <dgm:presLayoutVars>
          <dgm:hierBranch val="init"/>
        </dgm:presLayoutVars>
      </dgm:prSet>
      <dgm:spPr/>
    </dgm:pt>
    <dgm:pt modelId="{E553D550-34A7-4333-8F1D-E2DA911F956A}" type="pres">
      <dgm:prSet presAssocID="{E5208F33-6C64-4DF5-B45E-5A63EB3B6D18}" presName="rootComposite" presStyleCnt="0"/>
      <dgm:spPr/>
    </dgm:pt>
    <dgm:pt modelId="{1E8E3DD2-20C8-46B5-9DD0-43FDEF3F7791}" type="pres">
      <dgm:prSet presAssocID="{E5208F33-6C64-4DF5-B45E-5A63EB3B6D18}" presName="rootText" presStyleLbl="node4" presStyleIdx="10" presStyleCnt="1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DFD5988-FDA3-4DED-AD62-30AC59B5914F}" type="pres">
      <dgm:prSet presAssocID="{E5208F33-6C64-4DF5-B45E-5A63EB3B6D18}" presName="rootConnector" presStyleLbl="node4" presStyleIdx="10" presStyleCnt="17"/>
      <dgm:spPr/>
    </dgm:pt>
    <dgm:pt modelId="{B2B2EF13-A334-41D0-B228-8799E5CD5956}" type="pres">
      <dgm:prSet presAssocID="{E5208F33-6C64-4DF5-B45E-5A63EB3B6D18}" presName="hierChild4" presStyleCnt="0"/>
      <dgm:spPr/>
    </dgm:pt>
    <dgm:pt modelId="{B6FC5F24-7DD9-4B0D-8B04-A1E34214D150}" type="pres">
      <dgm:prSet presAssocID="{E5208F33-6C64-4DF5-B45E-5A63EB3B6D18}" presName="hierChild5" presStyleCnt="0"/>
      <dgm:spPr/>
    </dgm:pt>
    <dgm:pt modelId="{552408FD-7DF7-4D3C-8204-2D5AD0E683AE}" type="pres">
      <dgm:prSet presAssocID="{C7222CB1-600A-4506-8478-CAB1B9141D01}" presName="hierChild5" presStyleCnt="0"/>
      <dgm:spPr/>
    </dgm:pt>
    <dgm:pt modelId="{A258FF63-B52B-4492-A766-18C826A029CD}" type="pres">
      <dgm:prSet presAssocID="{5FF2CEEA-D2EB-4C8F-9FAD-963888A5CD58}" presName="Name35" presStyleLbl="parChTrans1D4" presStyleIdx="11" presStyleCnt="17"/>
      <dgm:spPr/>
    </dgm:pt>
    <dgm:pt modelId="{84606F6E-E355-45E9-B379-54A0B073DCB5}" type="pres">
      <dgm:prSet presAssocID="{8B38E35A-38D6-4255-B06C-DFEE1ECDCAEE}" presName="hierRoot2" presStyleCnt="0">
        <dgm:presLayoutVars>
          <dgm:hierBranch/>
        </dgm:presLayoutVars>
      </dgm:prSet>
      <dgm:spPr/>
    </dgm:pt>
    <dgm:pt modelId="{378CAFE6-BBB6-4F1E-8E8E-CB4C8EC379E6}" type="pres">
      <dgm:prSet presAssocID="{8B38E35A-38D6-4255-B06C-DFEE1ECDCAEE}" presName="rootComposite" presStyleCnt="0"/>
      <dgm:spPr/>
    </dgm:pt>
    <dgm:pt modelId="{57A15CF7-55AC-4C9D-AD8D-2B31EB365F1E}" type="pres">
      <dgm:prSet presAssocID="{8B38E35A-38D6-4255-B06C-DFEE1ECDCAEE}" presName="rootText" presStyleLbl="node4" presStyleIdx="11" presStyleCnt="1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4831015-A16F-4A1F-9632-FC6DB4D52F74}" type="pres">
      <dgm:prSet presAssocID="{8B38E35A-38D6-4255-B06C-DFEE1ECDCAEE}" presName="rootConnector" presStyleLbl="node4" presStyleIdx="11" presStyleCnt="17"/>
      <dgm:spPr/>
    </dgm:pt>
    <dgm:pt modelId="{063B9798-2635-4C7A-8CA6-C140C4BC0D5B}" type="pres">
      <dgm:prSet presAssocID="{8B38E35A-38D6-4255-B06C-DFEE1ECDCAEE}" presName="hierChild4" presStyleCnt="0"/>
      <dgm:spPr/>
    </dgm:pt>
    <dgm:pt modelId="{68BD9507-60C9-4697-923E-9687E3F5CDA0}" type="pres">
      <dgm:prSet presAssocID="{2A801888-BAEB-4566-A224-658EF04E02E3}" presName="Name35" presStyleLbl="parChTrans1D4" presStyleIdx="12" presStyleCnt="17"/>
      <dgm:spPr/>
    </dgm:pt>
    <dgm:pt modelId="{186A363B-45DF-4078-8030-B2E9B3494D0A}" type="pres">
      <dgm:prSet presAssocID="{E0490A10-30F3-494B-8C93-AE97297A1D9E}" presName="hierRoot2" presStyleCnt="0">
        <dgm:presLayoutVars>
          <dgm:hierBranch val="init"/>
        </dgm:presLayoutVars>
      </dgm:prSet>
      <dgm:spPr/>
    </dgm:pt>
    <dgm:pt modelId="{0679C925-F853-4177-9FF5-9471B331809E}" type="pres">
      <dgm:prSet presAssocID="{E0490A10-30F3-494B-8C93-AE97297A1D9E}" presName="rootComposite" presStyleCnt="0"/>
      <dgm:spPr/>
    </dgm:pt>
    <dgm:pt modelId="{BB4D7D16-F744-46F5-9E66-D076FCF2C868}" type="pres">
      <dgm:prSet presAssocID="{E0490A10-30F3-494B-8C93-AE97297A1D9E}" presName="rootText" presStyleLbl="node4" presStyleIdx="12" presStyleCnt="1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0B9481C-5927-40FB-8E97-ED0A30A9371E}" type="pres">
      <dgm:prSet presAssocID="{E0490A10-30F3-494B-8C93-AE97297A1D9E}" presName="rootConnector" presStyleLbl="node4" presStyleIdx="12" presStyleCnt="17"/>
      <dgm:spPr/>
    </dgm:pt>
    <dgm:pt modelId="{4E32FCAF-22DF-4E5D-A1C2-1A5850E745A1}" type="pres">
      <dgm:prSet presAssocID="{E0490A10-30F3-494B-8C93-AE97297A1D9E}" presName="hierChild4" presStyleCnt="0"/>
      <dgm:spPr/>
    </dgm:pt>
    <dgm:pt modelId="{21081639-92B9-4CF7-8BB7-E707D4B3F0E8}" type="pres">
      <dgm:prSet presAssocID="{E0490A10-30F3-494B-8C93-AE97297A1D9E}" presName="hierChild5" presStyleCnt="0"/>
      <dgm:spPr/>
    </dgm:pt>
    <dgm:pt modelId="{9C873FCF-0B39-4CAA-AE03-BEE75EE44355}" type="pres">
      <dgm:prSet presAssocID="{8B38E35A-38D6-4255-B06C-DFEE1ECDCAEE}" presName="hierChild5" presStyleCnt="0"/>
      <dgm:spPr/>
    </dgm:pt>
    <dgm:pt modelId="{F8C381D2-6704-4FDE-B452-020EE9E1E1F2}" type="pres">
      <dgm:prSet presAssocID="{0C0B7A89-A03C-4DBB-9E0D-39B27C787DB6}" presName="hierChild5" presStyleCnt="0"/>
      <dgm:spPr/>
    </dgm:pt>
    <dgm:pt modelId="{8F305713-9F1A-4E2B-AEE8-624F5B4D67E8}" type="pres">
      <dgm:prSet presAssocID="{CAE411A5-DDD6-4326-ACEA-4AB3E78D6F26}" presName="Name35" presStyleLbl="parChTrans1D3" presStyleIdx="3" presStyleCnt="4"/>
      <dgm:spPr/>
    </dgm:pt>
    <dgm:pt modelId="{991CBA83-97A2-4EAB-8236-DBEF08278707}" type="pres">
      <dgm:prSet presAssocID="{673076AA-777A-4D39-BD68-925F68F4A7F4}" presName="hierRoot2" presStyleCnt="0">
        <dgm:presLayoutVars>
          <dgm:hierBranch/>
        </dgm:presLayoutVars>
      </dgm:prSet>
      <dgm:spPr/>
    </dgm:pt>
    <dgm:pt modelId="{D488BABF-FD6A-4F6A-A87C-552FCCD0E9AE}" type="pres">
      <dgm:prSet presAssocID="{673076AA-777A-4D39-BD68-925F68F4A7F4}" presName="rootComposite" presStyleCnt="0"/>
      <dgm:spPr/>
    </dgm:pt>
    <dgm:pt modelId="{4669C3A4-2EBF-4A90-9E28-E519AB9A870E}" type="pres">
      <dgm:prSet presAssocID="{673076AA-777A-4D39-BD68-925F68F4A7F4}" presName="rootText" presStyleLbl="node3" presStyleIdx="3" presStyleCnt="4" custScaleX="148991" custScaleY="17068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06A00B6-C07A-4165-BCE1-5E39D74A7045}" type="pres">
      <dgm:prSet presAssocID="{673076AA-777A-4D39-BD68-925F68F4A7F4}" presName="rootConnector" presStyleLbl="node3" presStyleIdx="3" presStyleCnt="4"/>
      <dgm:spPr/>
    </dgm:pt>
    <dgm:pt modelId="{DCE800E4-697D-4F34-9B5A-8FE003E81ACE}" type="pres">
      <dgm:prSet presAssocID="{673076AA-777A-4D39-BD68-925F68F4A7F4}" presName="hierChild4" presStyleCnt="0"/>
      <dgm:spPr/>
    </dgm:pt>
    <dgm:pt modelId="{B007C00C-44FF-4BE3-AFAC-823402C120C3}" type="pres">
      <dgm:prSet presAssocID="{16F5B3A3-72D0-409E-86EB-D27354736EC8}" presName="Name35" presStyleLbl="parChTrans1D4" presStyleIdx="13" presStyleCnt="17"/>
      <dgm:spPr/>
    </dgm:pt>
    <dgm:pt modelId="{7480C2A3-59B9-4A8D-90F2-9AF9F59D426A}" type="pres">
      <dgm:prSet presAssocID="{BBD8EFAC-D268-4A2C-B6A9-8DDB6CD06835}" presName="hierRoot2" presStyleCnt="0">
        <dgm:presLayoutVars>
          <dgm:hierBranch/>
        </dgm:presLayoutVars>
      </dgm:prSet>
      <dgm:spPr/>
    </dgm:pt>
    <dgm:pt modelId="{481BE8C6-ADA6-492E-BC38-7C570AD0A7CF}" type="pres">
      <dgm:prSet presAssocID="{BBD8EFAC-D268-4A2C-B6A9-8DDB6CD06835}" presName="rootComposite" presStyleCnt="0"/>
      <dgm:spPr/>
    </dgm:pt>
    <dgm:pt modelId="{1EB15C4F-CE79-461D-B9A7-D5F9227AAD7E}" type="pres">
      <dgm:prSet presAssocID="{BBD8EFAC-D268-4A2C-B6A9-8DDB6CD06835}" presName="rootText" presStyleLbl="node4" presStyleIdx="13" presStyleCnt="17">
        <dgm:presLayoutVars>
          <dgm:chPref val="3"/>
        </dgm:presLayoutVars>
      </dgm:prSet>
      <dgm:spPr/>
    </dgm:pt>
    <dgm:pt modelId="{8EB42214-C59A-4BAB-8C2E-C39472DDBB6F}" type="pres">
      <dgm:prSet presAssocID="{BBD8EFAC-D268-4A2C-B6A9-8DDB6CD06835}" presName="rootConnector" presStyleLbl="node4" presStyleIdx="13" presStyleCnt="17"/>
      <dgm:spPr/>
    </dgm:pt>
    <dgm:pt modelId="{C6D09093-12FB-46DA-BEC0-22EDF109EF9C}" type="pres">
      <dgm:prSet presAssocID="{BBD8EFAC-D268-4A2C-B6A9-8DDB6CD06835}" presName="hierChild4" presStyleCnt="0"/>
      <dgm:spPr/>
    </dgm:pt>
    <dgm:pt modelId="{C4D99E5F-EDF8-4DA1-99BC-4FDA69B41FBF}" type="pres">
      <dgm:prSet presAssocID="{B0680446-093A-410C-B66F-4E1FF8D2E2DC}" presName="Name35" presStyleLbl="parChTrans1D4" presStyleIdx="14" presStyleCnt="17"/>
      <dgm:spPr/>
    </dgm:pt>
    <dgm:pt modelId="{A7007C5F-ED40-4D27-AB41-16E1C9794817}" type="pres">
      <dgm:prSet presAssocID="{E38C4067-E505-4624-96D0-02857227E62D}" presName="hierRoot2" presStyleCnt="0">
        <dgm:presLayoutVars>
          <dgm:hierBranch val="init"/>
        </dgm:presLayoutVars>
      </dgm:prSet>
      <dgm:spPr/>
    </dgm:pt>
    <dgm:pt modelId="{FDA42071-815D-4D1D-BFC9-29B240E4BA1F}" type="pres">
      <dgm:prSet presAssocID="{E38C4067-E505-4624-96D0-02857227E62D}" presName="rootComposite" presStyleCnt="0"/>
      <dgm:spPr/>
    </dgm:pt>
    <dgm:pt modelId="{D02900B1-AEA0-48DE-BDBD-D28243A57B2C}" type="pres">
      <dgm:prSet presAssocID="{E38C4067-E505-4624-96D0-02857227E62D}" presName="rootText" presStyleLbl="node4" presStyleIdx="14" presStyleCnt="1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8513561-6444-4B6E-81EC-4B76F7EE5274}" type="pres">
      <dgm:prSet presAssocID="{E38C4067-E505-4624-96D0-02857227E62D}" presName="rootConnector" presStyleLbl="node4" presStyleIdx="14" presStyleCnt="17"/>
      <dgm:spPr/>
    </dgm:pt>
    <dgm:pt modelId="{1F36A220-0CB1-4F6F-8486-EC69703909B5}" type="pres">
      <dgm:prSet presAssocID="{E38C4067-E505-4624-96D0-02857227E62D}" presName="hierChild4" presStyleCnt="0"/>
      <dgm:spPr/>
    </dgm:pt>
    <dgm:pt modelId="{4C279215-681E-4384-8D91-E77671CD8F53}" type="pres">
      <dgm:prSet presAssocID="{E38C4067-E505-4624-96D0-02857227E62D}" presName="hierChild5" presStyleCnt="0"/>
      <dgm:spPr/>
    </dgm:pt>
    <dgm:pt modelId="{0E85A2FE-5E19-47F9-AB80-F94F94AEDBB2}" type="pres">
      <dgm:prSet presAssocID="{BBD8EFAC-D268-4A2C-B6A9-8DDB6CD06835}" presName="hierChild5" presStyleCnt="0"/>
      <dgm:spPr/>
    </dgm:pt>
    <dgm:pt modelId="{CCB49F3B-3D05-46AB-9851-9EB9B1AE9445}" type="pres">
      <dgm:prSet presAssocID="{502F70E8-11EC-4A75-8E63-E81945FBC629}" presName="Name35" presStyleLbl="parChTrans1D4" presStyleIdx="15" presStyleCnt="17"/>
      <dgm:spPr/>
    </dgm:pt>
    <dgm:pt modelId="{87FF0F6A-E36D-41E9-A1CA-A5E14567FA4A}" type="pres">
      <dgm:prSet presAssocID="{831A8C36-50AE-43A2-839C-CF05BC883DD6}" presName="hierRoot2" presStyleCnt="0">
        <dgm:presLayoutVars>
          <dgm:hierBranch/>
        </dgm:presLayoutVars>
      </dgm:prSet>
      <dgm:spPr/>
    </dgm:pt>
    <dgm:pt modelId="{21ECBD36-0158-4C8D-881A-8F5A4B9ED699}" type="pres">
      <dgm:prSet presAssocID="{831A8C36-50AE-43A2-839C-CF05BC883DD6}" presName="rootComposite" presStyleCnt="0"/>
      <dgm:spPr/>
    </dgm:pt>
    <dgm:pt modelId="{55DCA333-1AE3-4FAF-9433-BF345CD848C1}" type="pres">
      <dgm:prSet presAssocID="{831A8C36-50AE-43A2-839C-CF05BC883DD6}" presName="rootText" presStyleLbl="node4" presStyleIdx="15" presStyleCnt="17" custScaleX="1196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BAB59CF-3DD2-4B62-B215-7458978153CB}" type="pres">
      <dgm:prSet presAssocID="{831A8C36-50AE-43A2-839C-CF05BC883DD6}" presName="rootConnector" presStyleLbl="node4" presStyleIdx="15" presStyleCnt="17"/>
      <dgm:spPr/>
    </dgm:pt>
    <dgm:pt modelId="{1DAC7832-094E-4C37-B6F7-3822AD10B5CE}" type="pres">
      <dgm:prSet presAssocID="{831A8C36-50AE-43A2-839C-CF05BC883DD6}" presName="hierChild4" presStyleCnt="0"/>
      <dgm:spPr/>
    </dgm:pt>
    <dgm:pt modelId="{DA2F284D-C295-4979-8D46-A665397281B1}" type="pres">
      <dgm:prSet presAssocID="{6D71652D-82EC-469A-9AE4-D0F3047662E5}" presName="Name35" presStyleLbl="parChTrans1D4" presStyleIdx="16" presStyleCnt="17"/>
      <dgm:spPr/>
    </dgm:pt>
    <dgm:pt modelId="{87A53986-CFCF-4937-A4E6-3F127CC63BBC}" type="pres">
      <dgm:prSet presAssocID="{6F60EFFB-BC77-4743-80AC-BF33CAE761DD}" presName="hierRoot2" presStyleCnt="0">
        <dgm:presLayoutVars>
          <dgm:hierBranch val="init"/>
        </dgm:presLayoutVars>
      </dgm:prSet>
      <dgm:spPr/>
    </dgm:pt>
    <dgm:pt modelId="{969A08F4-3035-4D84-A548-EA448100A27B}" type="pres">
      <dgm:prSet presAssocID="{6F60EFFB-BC77-4743-80AC-BF33CAE761DD}" presName="rootComposite" presStyleCnt="0"/>
      <dgm:spPr/>
    </dgm:pt>
    <dgm:pt modelId="{0F952BCA-2F23-4E05-9F17-D19D501E5DAE}" type="pres">
      <dgm:prSet presAssocID="{6F60EFFB-BC77-4743-80AC-BF33CAE761DD}" presName="rootText" presStyleLbl="node4" presStyleIdx="16" presStyleCnt="1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2AE7184-53A2-4161-8310-02663A6FC006}" type="pres">
      <dgm:prSet presAssocID="{6F60EFFB-BC77-4743-80AC-BF33CAE761DD}" presName="rootConnector" presStyleLbl="node4" presStyleIdx="16" presStyleCnt="17"/>
      <dgm:spPr/>
    </dgm:pt>
    <dgm:pt modelId="{DBB6D27F-F9CA-4F22-AA3C-F98B7204C84D}" type="pres">
      <dgm:prSet presAssocID="{6F60EFFB-BC77-4743-80AC-BF33CAE761DD}" presName="hierChild4" presStyleCnt="0"/>
      <dgm:spPr/>
    </dgm:pt>
    <dgm:pt modelId="{26710CF1-8521-4649-93DC-07D1BDA15AFB}" type="pres">
      <dgm:prSet presAssocID="{6F60EFFB-BC77-4743-80AC-BF33CAE761DD}" presName="hierChild5" presStyleCnt="0"/>
      <dgm:spPr/>
    </dgm:pt>
    <dgm:pt modelId="{43CB9AA6-C9CC-4FDA-A8A3-EB46E12A9772}" type="pres">
      <dgm:prSet presAssocID="{831A8C36-50AE-43A2-839C-CF05BC883DD6}" presName="hierChild5" presStyleCnt="0"/>
      <dgm:spPr/>
    </dgm:pt>
    <dgm:pt modelId="{6F7D5C99-8830-431D-8416-1EFB17B69573}" type="pres">
      <dgm:prSet presAssocID="{673076AA-777A-4D39-BD68-925F68F4A7F4}" presName="hierChild5" presStyleCnt="0"/>
      <dgm:spPr/>
    </dgm:pt>
    <dgm:pt modelId="{AC536A63-F3DB-410D-9D6A-A708DECD6237}" type="pres">
      <dgm:prSet presAssocID="{00FA7C4C-9592-40D6-9311-7B2A878B26D8}" presName="hierChild5" presStyleCnt="0"/>
      <dgm:spPr/>
    </dgm:pt>
    <dgm:pt modelId="{6EA3E3B1-49EE-4BC2-80FA-1B777A65F823}" type="pres">
      <dgm:prSet presAssocID="{68B6C642-68A8-48F8-9A81-5BEC9AF4F314}" presName="hierChild3" presStyleCnt="0"/>
      <dgm:spPr/>
    </dgm:pt>
  </dgm:ptLst>
  <dgm:cxnLst>
    <dgm:cxn modelId="{F8F716F7-72EC-46ED-A8A7-61F868073D2B}" type="presOf" srcId="{AF0A402F-22E2-4B9D-8870-B64C3886BDAA}" destId="{F5BD4BD7-DB6B-4E87-BC07-D09B26E116B5}" srcOrd="1" destOrd="0" presId="urn:microsoft.com/office/officeart/2005/8/layout/orgChart1"/>
    <dgm:cxn modelId="{6DEC4BB3-5386-4C46-B3BF-0381451EF4A1}" type="presOf" srcId="{502F70E8-11EC-4A75-8E63-E81945FBC629}" destId="{CCB49F3B-3D05-46AB-9851-9EB9B1AE9445}" srcOrd="0" destOrd="0" presId="urn:microsoft.com/office/officeart/2005/8/layout/orgChart1"/>
    <dgm:cxn modelId="{67A091B8-768F-413D-A8C5-E51B786658CA}" type="presOf" srcId="{536477A5-2D7E-4451-A07B-637CDD22CD08}" destId="{50BBE1F8-2ADA-4777-9D2E-9B6B91D2130D}" srcOrd="0" destOrd="0" presId="urn:microsoft.com/office/officeart/2005/8/layout/orgChart1"/>
    <dgm:cxn modelId="{B7266624-A8C8-4866-934D-76764FD5634C}" srcId="{6AC7DAFD-6D75-4469-B453-679DAFEE1A65}" destId="{2AEB735E-0724-48F7-B015-74C739B8C3E8}" srcOrd="0" destOrd="0" parTransId="{3B311FBA-4F8D-430B-B268-31BE579F366A}" sibTransId="{A7152CA0-9E2C-4CDC-964B-BA42DFC4498A}"/>
    <dgm:cxn modelId="{F35D222D-817B-42BB-B183-B89ED6C797EA}" srcId="{00FA7C4C-9592-40D6-9311-7B2A878B26D8}" destId="{3490415D-C458-4990-95B7-1B2538A55C51}" srcOrd="1" destOrd="0" parTransId="{46FBC2C6-FD74-48C5-A4CC-5AA73CD91826}" sibTransId="{DCF15DB1-C2A7-40BB-BEC0-FFB556AA3703}"/>
    <dgm:cxn modelId="{5303D097-6328-4BEE-BD65-98BF5BFE7F92}" srcId="{0C0B7A89-A03C-4DBB-9E0D-39B27C787DB6}" destId="{536477A5-2D7E-4451-A07B-637CDD22CD08}" srcOrd="0" destOrd="0" parTransId="{9CA165EC-ECF0-498B-9CD6-BC868349FE0B}" sibTransId="{542FD719-A47E-4B0F-85FF-A2BB7378B12D}"/>
    <dgm:cxn modelId="{FD655248-207C-4970-8CC0-4C74D7E0CAC5}" type="presOf" srcId="{68B6C642-68A8-48F8-9A81-5BEC9AF4F314}" destId="{5E1AF4AC-5F50-4536-93CC-AF2B56A7A765}" srcOrd="1" destOrd="0" presId="urn:microsoft.com/office/officeart/2005/8/layout/orgChart1"/>
    <dgm:cxn modelId="{2E11CD2A-0D4F-480F-81B9-4C50EAE1F5FC}" type="presOf" srcId="{8B38E35A-38D6-4255-B06C-DFEE1ECDCAEE}" destId="{57A15CF7-55AC-4C9D-AD8D-2B31EB365F1E}" srcOrd="0" destOrd="0" presId="urn:microsoft.com/office/officeart/2005/8/layout/orgChart1"/>
    <dgm:cxn modelId="{A7A5F80B-D777-4D6F-9E12-D7EB5AC1D947}" type="presOf" srcId="{B8C3EAD2-EB78-4C80-9A95-CE4F28E04C40}" destId="{AFAD17C4-33FB-4254-8E49-36E7F68453E1}" srcOrd="1" destOrd="0" presId="urn:microsoft.com/office/officeart/2005/8/layout/orgChart1"/>
    <dgm:cxn modelId="{FF15C1CF-D43A-4603-B43E-6B26D85DB0ED}" type="presOf" srcId="{CB31AC25-28B6-42BD-B375-C7CCEEBC7D74}" destId="{288D8286-BDAC-4191-8D6C-9220EE20A65C}" srcOrd="0" destOrd="0" presId="urn:microsoft.com/office/officeart/2005/8/layout/orgChart1"/>
    <dgm:cxn modelId="{FC10D186-9FF7-4B6A-8591-0F4832EBEA35}" type="presOf" srcId="{6AC7DAFD-6D75-4469-B453-679DAFEE1A65}" destId="{F6F7FF71-8C5B-44ED-A54C-FE43F59349E7}" srcOrd="1" destOrd="0" presId="urn:microsoft.com/office/officeart/2005/8/layout/orgChart1"/>
    <dgm:cxn modelId="{1A8BB394-D8CF-4DF5-A909-7A7BEFA5295F}" type="presOf" srcId="{673076AA-777A-4D39-BD68-925F68F4A7F4}" destId="{4669C3A4-2EBF-4A90-9E28-E519AB9A870E}" srcOrd="0" destOrd="0" presId="urn:microsoft.com/office/officeart/2005/8/layout/orgChart1"/>
    <dgm:cxn modelId="{E954D7C8-0E60-42D0-A79D-D4EDA45C7AF1}" srcId="{68B6C642-68A8-48F8-9A81-5BEC9AF4F314}" destId="{00FA7C4C-9592-40D6-9311-7B2A878B26D8}" srcOrd="1" destOrd="0" parTransId="{A5D824C2-0C94-417F-A675-58EA4A004649}" sibTransId="{8B85997E-0D79-4666-80C7-7CD9A29FA252}"/>
    <dgm:cxn modelId="{7EF1D5E9-1B1D-4411-942A-CBF75FDFD3D1}" type="presOf" srcId="{E38C4067-E505-4624-96D0-02857227E62D}" destId="{D02900B1-AEA0-48DE-BDBD-D28243A57B2C}" srcOrd="0" destOrd="0" presId="urn:microsoft.com/office/officeart/2005/8/layout/orgChart1"/>
    <dgm:cxn modelId="{23210597-DDD7-4148-BFE2-F688052C9DF6}" type="presOf" srcId="{39A5ACDF-87BA-45AC-9055-11F6D6ED47EB}" destId="{D353BB48-2C64-4F81-BA1B-D6106B3F1B93}" srcOrd="0" destOrd="0" presId="urn:microsoft.com/office/officeart/2005/8/layout/orgChart1"/>
    <dgm:cxn modelId="{B8325D3D-B602-41C7-B6C6-3D4A157804FE}" srcId="{0C0B7A89-A03C-4DBB-9E0D-39B27C787DB6}" destId="{C7222CB1-600A-4506-8478-CAB1B9141D01}" srcOrd="1" destOrd="0" parTransId="{39A5ACDF-87BA-45AC-9055-11F6D6ED47EB}" sibTransId="{C3C5AF4A-5A09-4FDA-A744-A89AE97EAF21}"/>
    <dgm:cxn modelId="{9448CC19-D591-40D4-80C8-03BCA07392F5}" srcId="{536477A5-2D7E-4451-A07B-637CDD22CD08}" destId="{41BE341D-D8B4-4ED1-8D46-B2DCCC66F462}" srcOrd="0" destOrd="0" parTransId="{A49A100B-8FA3-489E-8745-81A915C06737}" sibTransId="{38D4B5B8-75DB-44D9-AF65-A41636EB2538}"/>
    <dgm:cxn modelId="{7671EC7B-BFA1-4CFB-894B-511F8D039C55}" type="presOf" srcId="{E6618170-BF9B-4131-B685-4B0F44A1E3E9}" destId="{1EA4541A-1EA7-4D5A-A8D4-007E5D5BEDA3}" srcOrd="0" destOrd="0" presId="urn:microsoft.com/office/officeart/2005/8/layout/orgChart1"/>
    <dgm:cxn modelId="{6100F0B9-B1DB-4BDE-9B8C-D84617F7A307}" type="presOf" srcId="{E0490A10-30F3-494B-8C93-AE97297A1D9E}" destId="{BB4D7D16-F744-46F5-9E66-D076FCF2C868}" srcOrd="0" destOrd="0" presId="urn:microsoft.com/office/officeart/2005/8/layout/orgChart1"/>
    <dgm:cxn modelId="{AC1FF57D-5E99-4F4B-9D76-4139896E32FF}" type="presOf" srcId="{1042D80B-AE82-4FD7-BE39-1F15A6A912FB}" destId="{2B9DC305-DFC7-477C-BEB0-03AAE500BD7D}" srcOrd="0" destOrd="0" presId="urn:microsoft.com/office/officeart/2005/8/layout/orgChart1"/>
    <dgm:cxn modelId="{A6CAFB23-AAC1-4DE8-9CFD-BE322CB5D166}" type="presOf" srcId="{68B6C642-68A8-48F8-9A81-5BEC9AF4F314}" destId="{7F48AF26-4030-44EC-B2F8-23A74EE5D444}" srcOrd="0" destOrd="0" presId="urn:microsoft.com/office/officeart/2005/8/layout/orgChart1"/>
    <dgm:cxn modelId="{5FE58937-B667-4BA7-A154-D070BE113B5C}" type="presOf" srcId="{B8C3EAD2-EB78-4C80-9A95-CE4F28E04C40}" destId="{1238C70B-4135-49D1-AFF8-D4F5E0E52A5D}" srcOrd="0" destOrd="0" presId="urn:microsoft.com/office/officeart/2005/8/layout/orgChart1"/>
    <dgm:cxn modelId="{71BBE27B-8F38-41DC-97E8-73ACF4CEBA20}" type="presOf" srcId="{46FBC2C6-FD74-48C5-A4CC-5AA73CD91826}" destId="{DDFA9784-0DA3-483C-B88A-6CB6D746EFD7}" srcOrd="0" destOrd="0" presId="urn:microsoft.com/office/officeart/2005/8/layout/orgChart1"/>
    <dgm:cxn modelId="{62CB3857-3C17-4965-AE2B-7B4013FFD6A4}" type="presOf" srcId="{70F6469F-D77F-4BFA-96F6-242CF0E5CDCC}" destId="{AF8A197A-3A58-49F6-ABA1-158121F21E41}" srcOrd="0" destOrd="0" presId="urn:microsoft.com/office/officeart/2005/8/layout/orgChart1"/>
    <dgm:cxn modelId="{3DD02206-E9E3-4079-844B-5E00B82CDF59}" type="presOf" srcId="{5FF2CEEA-D2EB-4C8F-9FAD-963888A5CD58}" destId="{A258FF63-B52B-4492-A766-18C826A029CD}" srcOrd="0" destOrd="0" presId="urn:microsoft.com/office/officeart/2005/8/layout/orgChart1"/>
    <dgm:cxn modelId="{E679CEAD-03C3-4665-AA6F-5D6C0D11238E}" type="presOf" srcId="{8B38E35A-38D6-4255-B06C-DFEE1ECDCAEE}" destId="{54831015-A16F-4A1F-9632-FC6DB4D52F74}" srcOrd="1" destOrd="0" presId="urn:microsoft.com/office/officeart/2005/8/layout/orgChart1"/>
    <dgm:cxn modelId="{D5C8E94B-2B7B-47B9-8905-4CC7FA56F345}" type="presOf" srcId="{2AEB735E-0724-48F7-B015-74C739B8C3E8}" destId="{2B627C35-FD64-4E45-8132-FDBF3EB46FC7}" srcOrd="0" destOrd="0" presId="urn:microsoft.com/office/officeart/2005/8/layout/orgChart1"/>
    <dgm:cxn modelId="{8831BECA-E57E-437F-B327-41F4C7C3CD85}" type="presOf" srcId="{BBD8EFAC-D268-4A2C-B6A9-8DDB6CD06835}" destId="{1EB15C4F-CE79-461D-B9A7-D5F9227AAD7E}" srcOrd="0" destOrd="0" presId="urn:microsoft.com/office/officeart/2005/8/layout/orgChart1"/>
    <dgm:cxn modelId="{07EE2CF5-EA5B-4997-A087-46997E240CAC}" type="presOf" srcId="{2A801888-BAEB-4566-A224-658EF04E02E3}" destId="{68BD9507-60C9-4697-923E-9687E3F5CDA0}" srcOrd="0" destOrd="0" presId="urn:microsoft.com/office/officeart/2005/8/layout/orgChart1"/>
    <dgm:cxn modelId="{D7CD3D9B-629C-40FA-854A-1DD37D110374}" type="presOf" srcId="{2AEB735E-0724-48F7-B015-74C739B8C3E8}" destId="{13E45121-1E90-44AE-81D6-964B65445023}" srcOrd="1" destOrd="0" presId="urn:microsoft.com/office/officeart/2005/8/layout/orgChart1"/>
    <dgm:cxn modelId="{3B95F860-771F-416A-8059-489096DAB47D}" srcId="{C7222CB1-600A-4506-8478-CAB1B9141D01}" destId="{E5208F33-6C64-4DF5-B45E-5A63EB3B6D18}" srcOrd="0" destOrd="0" parTransId="{93046F17-82BA-4D45-9B63-837E8D7B1E95}" sibTransId="{3D188C2B-4483-454E-BCF8-641BBD86ED26}"/>
    <dgm:cxn modelId="{FE7D597E-6E9F-46AA-906F-14FB7088C6F8}" srcId="{673076AA-777A-4D39-BD68-925F68F4A7F4}" destId="{BBD8EFAC-D268-4A2C-B6A9-8DDB6CD06835}" srcOrd="0" destOrd="0" parTransId="{16F5B3A3-72D0-409E-86EB-D27354736EC8}" sibTransId="{1212AA24-8A08-465D-A740-A9B7E89D6060}"/>
    <dgm:cxn modelId="{6EEE990A-C7D8-435B-8877-55FF5EDF2C1C}" type="presOf" srcId="{51D7CAA2-C439-4499-A0B6-6FA5205EF1A6}" destId="{D3F7B020-BA95-413A-B73D-BDA1C7400B6C}" srcOrd="0" destOrd="0" presId="urn:microsoft.com/office/officeart/2005/8/layout/orgChart1"/>
    <dgm:cxn modelId="{A5A7C5E0-87C9-4458-8A03-44FB768E0761}" srcId="{00FA7C4C-9592-40D6-9311-7B2A878B26D8}" destId="{673076AA-777A-4D39-BD68-925F68F4A7F4}" srcOrd="3" destOrd="0" parTransId="{CAE411A5-DDD6-4326-ACEA-4AB3E78D6F26}" sibTransId="{FF89D2C9-E53E-43BD-BFE9-5B987FFBF1DF}"/>
    <dgm:cxn modelId="{2241AB16-6A56-4333-9ADB-3B09CEEE05D3}" type="presOf" srcId="{60FC2E59-3BF4-4560-B8C9-B0535019C408}" destId="{D92738C5-1C5A-48DF-AB76-71AEBF86395C}" srcOrd="0" destOrd="0" presId="urn:microsoft.com/office/officeart/2005/8/layout/orgChart1"/>
    <dgm:cxn modelId="{C65DC953-BF20-4639-AA19-1A630B453588}" type="presOf" srcId="{0C0B7A89-A03C-4DBB-9E0D-39B27C787DB6}" destId="{31DABD78-A64E-4039-97F2-DFFB9603B32D}" srcOrd="1" destOrd="0" presId="urn:microsoft.com/office/officeart/2005/8/layout/orgChart1"/>
    <dgm:cxn modelId="{D209C09B-C30A-4931-8D66-1D7F9627C277}" type="presOf" srcId="{E38C4067-E505-4624-96D0-02857227E62D}" destId="{38513561-6444-4B6E-81EC-4B76F7EE5274}" srcOrd="1" destOrd="0" presId="urn:microsoft.com/office/officeart/2005/8/layout/orgChart1"/>
    <dgm:cxn modelId="{8CFE1DAB-5E99-4B06-9F09-2D0DFF9CC26A}" srcId="{00FA7C4C-9592-40D6-9311-7B2A878B26D8}" destId="{B8C3EAD2-EB78-4C80-9A95-CE4F28E04C40}" srcOrd="0" destOrd="0" parTransId="{51D7CAA2-C439-4499-A0B6-6FA5205EF1A6}" sibTransId="{B0E633CB-6DEF-47D8-AA96-EA59D332631C}"/>
    <dgm:cxn modelId="{B764F893-951D-4213-A84D-DCD49F35AD01}" type="presOf" srcId="{C7222CB1-600A-4506-8478-CAB1B9141D01}" destId="{DA68E5D4-53C6-4DB7-AEA9-1EE1627258AF}" srcOrd="0" destOrd="0" presId="urn:microsoft.com/office/officeart/2005/8/layout/orgChart1"/>
    <dgm:cxn modelId="{475E32B9-21FD-4B0F-8406-107FEA4A30F7}" srcId="{68B6C642-68A8-48F8-9A81-5BEC9AF4F314}" destId="{087503DD-A3B0-4EC2-A180-3A2A845C5E5A}" srcOrd="0" destOrd="0" parTransId="{800DA876-1745-4661-A216-E96C77D9D9CA}" sibTransId="{5F729FDD-4BD9-4794-892E-E316A0A1FD46}"/>
    <dgm:cxn modelId="{9720C438-E7E8-4510-AD5B-41BBD048105A}" type="presOf" srcId="{087503DD-A3B0-4EC2-A180-3A2A845C5E5A}" destId="{569FE664-AB83-489B-A016-CD3E5BCD9577}" srcOrd="0" destOrd="0" presId="urn:microsoft.com/office/officeart/2005/8/layout/orgChart1"/>
    <dgm:cxn modelId="{59A6D68B-1455-41DD-93C8-72372E17A639}" type="presOf" srcId="{6F60EFFB-BC77-4743-80AC-BF33CAE761DD}" destId="{0F952BCA-2F23-4E05-9F17-D19D501E5DAE}" srcOrd="0" destOrd="0" presId="urn:microsoft.com/office/officeart/2005/8/layout/orgChart1"/>
    <dgm:cxn modelId="{CF17D075-5C75-4B5F-A712-F01688D4723C}" srcId="{3490415D-C458-4990-95B7-1B2538A55C51}" destId="{6AC7DAFD-6D75-4469-B453-679DAFEE1A65}" srcOrd="1" destOrd="0" parTransId="{2E279DC2-5BF3-426B-AEFA-EA33A7D0BEB6}" sibTransId="{DE680981-2CD2-4866-AEE1-21816B96DFEA}"/>
    <dgm:cxn modelId="{09733BED-9A22-4CE9-B9DD-A103D82A3911}" type="presOf" srcId="{800DA876-1745-4661-A216-E96C77D9D9CA}" destId="{987F2D35-BBBF-4367-BB91-4F1D6D7D6D7A}" srcOrd="0" destOrd="0" presId="urn:microsoft.com/office/officeart/2005/8/layout/orgChart1"/>
    <dgm:cxn modelId="{D199D506-174F-4A8F-9D5B-BC0370302238}" type="presOf" srcId="{BBD8EFAC-D268-4A2C-B6A9-8DDB6CD06835}" destId="{8EB42214-C59A-4BAB-8C2E-C39472DDBB6F}" srcOrd="1" destOrd="0" presId="urn:microsoft.com/office/officeart/2005/8/layout/orgChart1"/>
    <dgm:cxn modelId="{46D2C7AF-A52F-4804-B637-D3C1F4BB66F5}" type="presOf" srcId="{00FA7C4C-9592-40D6-9311-7B2A878B26D8}" destId="{632EAA7A-48F3-445E-8FE3-F9692DD2818B}" srcOrd="0" destOrd="0" presId="urn:microsoft.com/office/officeart/2005/8/layout/orgChart1"/>
    <dgm:cxn modelId="{0A984EB5-6C77-41D7-9AA6-D1692B78DF45}" type="presOf" srcId="{B0680446-093A-410C-B66F-4E1FF8D2E2DC}" destId="{C4D99E5F-EDF8-4DA1-99BC-4FDA69B41FBF}" srcOrd="0" destOrd="0" presId="urn:microsoft.com/office/officeart/2005/8/layout/orgChart1"/>
    <dgm:cxn modelId="{53793933-3C1C-44D0-984C-99BF69AF43E4}" type="presOf" srcId="{1B04DBB9-AD3B-4020-B10C-5A63E9D9261C}" destId="{7B3D7942-EA35-41C1-8082-9D97AAEB2953}" srcOrd="0" destOrd="0" presId="urn:microsoft.com/office/officeart/2005/8/layout/orgChart1"/>
    <dgm:cxn modelId="{CE3FD2F5-3420-40FD-A384-4D6597A615E9}" type="presOf" srcId="{36E34E83-11EB-4AF8-A247-F8A3A9A70309}" destId="{C7A8D3B2-1985-4656-A723-B4ACD76B503A}" srcOrd="0" destOrd="0" presId="urn:microsoft.com/office/officeart/2005/8/layout/orgChart1"/>
    <dgm:cxn modelId="{8924F1C7-7A20-410D-AB33-89028B4B659B}" type="presOf" srcId="{A5D824C2-0C94-417F-A675-58EA4A004649}" destId="{395F72D0-A2CA-40A5-A0CE-6EC3D94F1BEB}" srcOrd="0" destOrd="0" presId="urn:microsoft.com/office/officeart/2005/8/layout/orgChart1"/>
    <dgm:cxn modelId="{2703F7BC-F1C9-4190-B50A-BE3153E33C24}" srcId="{00FA7C4C-9592-40D6-9311-7B2A878B26D8}" destId="{0C0B7A89-A03C-4DBB-9E0D-39B27C787DB6}" srcOrd="2" destOrd="0" parTransId="{B2FB0B23-4F0C-4C1C-BB67-6D5BFB3D8683}" sibTransId="{219683E2-1C60-42E4-8B81-120B6644783B}"/>
    <dgm:cxn modelId="{AD519557-0093-4B01-AF48-8BED3EB63313}" srcId="{673076AA-777A-4D39-BD68-925F68F4A7F4}" destId="{831A8C36-50AE-43A2-839C-CF05BC883DD6}" srcOrd="1" destOrd="0" parTransId="{502F70E8-11EC-4A75-8E63-E81945FBC629}" sibTransId="{1AFD2580-71FE-4E01-BD30-46B3B6EAB56C}"/>
    <dgm:cxn modelId="{BECDB475-1502-433C-89D9-3114E9717FEC}" srcId="{0C0B7A89-A03C-4DBB-9E0D-39B27C787DB6}" destId="{8B38E35A-38D6-4255-B06C-DFEE1ECDCAEE}" srcOrd="2" destOrd="0" parTransId="{5FF2CEEA-D2EB-4C8F-9FAD-963888A5CD58}" sibTransId="{59D59B62-C7D2-42AA-86A9-B7C052D72847}"/>
    <dgm:cxn modelId="{F854E854-374A-40F4-B17B-6991C9C4AF59}" type="presOf" srcId="{00FA7C4C-9592-40D6-9311-7B2A878B26D8}" destId="{DB5F1166-23D3-4A05-972A-D52D1DC5C3C0}" srcOrd="1" destOrd="0" presId="urn:microsoft.com/office/officeart/2005/8/layout/orgChart1"/>
    <dgm:cxn modelId="{DA265023-2AA2-4FDE-92C7-7B244DC19349}" type="presOf" srcId="{9CA165EC-ECF0-498B-9CD6-BC868349FE0B}" destId="{B8231A16-DE66-40E6-A196-24D6B41A1A49}" srcOrd="0" destOrd="0" presId="urn:microsoft.com/office/officeart/2005/8/layout/orgChart1"/>
    <dgm:cxn modelId="{7098B4AE-6EDF-490F-83B7-A3D679F3837A}" type="presOf" srcId="{CD1A33A3-F290-4E88-B2D6-719280D998E0}" destId="{71C3EC0D-1A95-4616-9F03-DA7CAC8A4513}" srcOrd="0" destOrd="0" presId="urn:microsoft.com/office/officeart/2005/8/layout/orgChart1"/>
    <dgm:cxn modelId="{1782FAEC-5B6C-4607-9B2D-9C68D1577C58}" srcId="{B8C3EAD2-EB78-4C80-9A95-CE4F28E04C40}" destId="{70F6469F-D77F-4BFA-96F6-242CF0E5CDCC}" srcOrd="0" destOrd="0" parTransId="{36E34E83-11EB-4AF8-A247-F8A3A9A70309}" sibTransId="{53A674A5-7CF2-407E-9729-2FBEF1CE064D}"/>
    <dgm:cxn modelId="{C6F949AA-724C-460B-AC2D-2E3FBD45506D}" type="presOf" srcId="{087503DD-A3B0-4EC2-A180-3A2A845C5E5A}" destId="{C5C88D28-B31B-43B7-97F6-8967011949C3}" srcOrd="1" destOrd="0" presId="urn:microsoft.com/office/officeart/2005/8/layout/orgChart1"/>
    <dgm:cxn modelId="{B2115570-323B-4CD3-B5EB-03A8D4B6C6F1}" type="presOf" srcId="{6D71652D-82EC-469A-9AE4-D0F3047662E5}" destId="{DA2F284D-C295-4979-8D46-A665397281B1}" srcOrd="0" destOrd="0" presId="urn:microsoft.com/office/officeart/2005/8/layout/orgChart1"/>
    <dgm:cxn modelId="{69EF1B8C-69A0-4593-A486-0AF4C868B623}" type="presOf" srcId="{16F5B3A3-72D0-409E-86EB-D27354736EC8}" destId="{B007C00C-44FF-4BE3-AFAC-823402C120C3}" srcOrd="0" destOrd="0" presId="urn:microsoft.com/office/officeart/2005/8/layout/orgChart1"/>
    <dgm:cxn modelId="{29D5F7CD-E075-4E2D-83EC-C6C6195719F5}" srcId="{C2511D7E-6D34-452D-B204-8528765A2050}" destId="{E6618170-BF9B-4131-B685-4B0F44A1E3E9}" srcOrd="0" destOrd="0" parTransId="{1042D80B-AE82-4FD7-BE39-1F15A6A912FB}" sibTransId="{4B71D6F4-81C8-4F0F-B8C6-3628E6B13563}"/>
    <dgm:cxn modelId="{8CA8AB02-6B5B-47B0-AB4A-BF5D8A089E16}" srcId="{CD1A33A3-F290-4E88-B2D6-719280D998E0}" destId="{AF0A402F-22E2-4B9D-8870-B64C3886BDAA}" srcOrd="0" destOrd="0" parTransId="{1B04DBB9-AD3B-4020-B10C-5A63E9D9261C}" sibTransId="{1021E041-92F3-4E16-91BC-44F1418F9672}"/>
    <dgm:cxn modelId="{910BA356-D8EC-42D3-9ED9-F72083A9E302}" type="presOf" srcId="{41BE341D-D8B4-4ED1-8D46-B2DCCC66F462}" destId="{0690E92D-3DB9-4E52-AC0A-18451C22F91D}" srcOrd="0" destOrd="0" presId="urn:microsoft.com/office/officeart/2005/8/layout/orgChart1"/>
    <dgm:cxn modelId="{37F2FD41-12D9-490B-A1DC-DF96E58E7BCB}" type="presOf" srcId="{831A8C36-50AE-43A2-839C-CF05BC883DD6}" destId="{55DCA333-1AE3-4FAF-9433-BF345CD848C1}" srcOrd="0" destOrd="0" presId="urn:microsoft.com/office/officeart/2005/8/layout/orgChart1"/>
    <dgm:cxn modelId="{75B30EE0-AFC8-40CE-9AD2-2CF9D520DE34}" type="presOf" srcId="{AF0A402F-22E2-4B9D-8870-B64C3886BDAA}" destId="{153B0C6A-19E8-49C2-B1EC-EAD7226A94B2}" srcOrd="0" destOrd="0" presId="urn:microsoft.com/office/officeart/2005/8/layout/orgChart1"/>
    <dgm:cxn modelId="{8F80D2D0-9BA5-4466-9517-CE4E0DC65D1B}" type="presOf" srcId="{3490415D-C458-4990-95B7-1B2538A55C51}" destId="{C709C31D-C98B-418B-A3D2-A40EFD9353DF}" srcOrd="0" destOrd="0" presId="urn:microsoft.com/office/officeart/2005/8/layout/orgChart1"/>
    <dgm:cxn modelId="{080B615E-6BE3-47DE-A4EC-4FE4453ED622}" type="presOf" srcId="{E5208F33-6C64-4DF5-B45E-5A63EB3B6D18}" destId="{DDFD5988-FDA3-4DED-AD62-30AC59B5914F}" srcOrd="1" destOrd="0" presId="urn:microsoft.com/office/officeart/2005/8/layout/orgChart1"/>
    <dgm:cxn modelId="{3DD9DFBC-4CC5-46E4-A142-168CA7A5AB24}" type="presOf" srcId="{0C0B7A89-A03C-4DBB-9E0D-39B27C787DB6}" destId="{05F095E2-B6C5-44C7-8CA1-5FDB61AA8E6A}" srcOrd="0" destOrd="0" presId="urn:microsoft.com/office/officeart/2005/8/layout/orgChart1"/>
    <dgm:cxn modelId="{69F0969D-0338-482E-B3C2-1F0F8DEAF11F}" type="presOf" srcId="{C2511D7E-6D34-452D-B204-8528765A2050}" destId="{E7AE9574-F33D-4390-9FC7-5508ECFE8B98}" srcOrd="0" destOrd="0" presId="urn:microsoft.com/office/officeart/2005/8/layout/orgChart1"/>
    <dgm:cxn modelId="{49D0E154-16BC-42C6-84E8-84D034CB2336}" type="presOf" srcId="{2E279DC2-5BF3-426B-AEFA-EA33A7D0BEB6}" destId="{02B5CB66-8475-4DBF-8A9D-B45F9EE3556E}" srcOrd="0" destOrd="0" presId="urn:microsoft.com/office/officeart/2005/8/layout/orgChart1"/>
    <dgm:cxn modelId="{35EF44F6-6E96-4C1F-A920-EBD59CEF1B1B}" type="presOf" srcId="{6F60EFFB-BC77-4743-80AC-BF33CAE761DD}" destId="{A2AE7184-53A2-4161-8310-02663A6FC006}" srcOrd="1" destOrd="0" presId="urn:microsoft.com/office/officeart/2005/8/layout/orgChart1"/>
    <dgm:cxn modelId="{BF3A195B-A63E-436C-80AA-006E9A749651}" type="presOf" srcId="{C7222CB1-600A-4506-8478-CAB1B9141D01}" destId="{4251C5BB-E2E0-4FFA-9C32-D914DD15777A}" srcOrd="1" destOrd="0" presId="urn:microsoft.com/office/officeart/2005/8/layout/orgChart1"/>
    <dgm:cxn modelId="{134E98FD-FFAD-46BB-A10E-D9764BD8743C}" type="presOf" srcId="{536477A5-2D7E-4451-A07B-637CDD22CD08}" destId="{D1FE6A85-C335-4F92-AF31-7D329C2C823A}" srcOrd="1" destOrd="0" presId="urn:microsoft.com/office/officeart/2005/8/layout/orgChart1"/>
    <dgm:cxn modelId="{33EAD783-801D-4E39-A094-46B49995D63F}" type="presOf" srcId="{C2511D7E-6D34-452D-B204-8528765A2050}" destId="{90B8E378-88EA-4EE5-AAB9-4149B921FEC0}" srcOrd="1" destOrd="0" presId="urn:microsoft.com/office/officeart/2005/8/layout/orgChart1"/>
    <dgm:cxn modelId="{F6C3351B-D3E5-4AB4-85F1-DC24E705E7F8}" type="presOf" srcId="{E5208F33-6C64-4DF5-B45E-5A63EB3B6D18}" destId="{1E8E3DD2-20C8-46B5-9DD0-43FDEF3F7791}" srcOrd="0" destOrd="0" presId="urn:microsoft.com/office/officeart/2005/8/layout/orgChart1"/>
    <dgm:cxn modelId="{9AF17C14-D212-4A2F-85CC-FEF74BD93784}" srcId="{8B38E35A-38D6-4255-B06C-DFEE1ECDCAEE}" destId="{E0490A10-30F3-494B-8C93-AE97297A1D9E}" srcOrd="0" destOrd="0" parTransId="{2A801888-BAEB-4566-A224-658EF04E02E3}" sibTransId="{3A2DF90A-5EC1-474E-90F0-40E6E7F51A34}"/>
    <dgm:cxn modelId="{4B683EA2-B1BE-4987-93FF-25AAC0AF6313}" type="presOf" srcId="{93046F17-82BA-4D45-9B63-837E8D7B1E95}" destId="{5302FBD7-9A96-475B-A68C-2CCE5CF0473C}" srcOrd="0" destOrd="0" presId="urn:microsoft.com/office/officeart/2005/8/layout/orgChart1"/>
    <dgm:cxn modelId="{8A251618-D966-4E32-BE7F-7EAF50476366}" type="presOf" srcId="{E6618170-BF9B-4131-B685-4B0F44A1E3E9}" destId="{3F751431-7DF8-4221-A1F2-F557B0885E4B}" srcOrd="1" destOrd="0" presId="urn:microsoft.com/office/officeart/2005/8/layout/orgChart1"/>
    <dgm:cxn modelId="{0F91D295-7D4A-4662-A8A7-345E49EFC051}" srcId="{3490415D-C458-4990-95B7-1B2538A55C51}" destId="{CD1A33A3-F290-4E88-B2D6-719280D998E0}" srcOrd="0" destOrd="0" parTransId="{EA6FEFE2-850E-4A80-B0F1-E6EE17273C4B}" sibTransId="{28F0C7C9-BBA0-436F-AC9D-2088225720F1}"/>
    <dgm:cxn modelId="{EB2D2DCD-3B2A-4AD7-B039-927F127146DC}" type="presOf" srcId="{673076AA-777A-4D39-BD68-925F68F4A7F4}" destId="{B06A00B6-C07A-4165-BCE1-5E39D74A7045}" srcOrd="1" destOrd="0" presId="urn:microsoft.com/office/officeart/2005/8/layout/orgChart1"/>
    <dgm:cxn modelId="{D76C119A-1385-4880-A696-5AAC882F0190}" type="presOf" srcId="{A49A100B-8FA3-489E-8745-81A915C06737}" destId="{D3F35163-404D-4EDB-9200-2E391AF0639D}" srcOrd="0" destOrd="0" presId="urn:microsoft.com/office/officeart/2005/8/layout/orgChart1"/>
    <dgm:cxn modelId="{E6CD40FB-68FB-402D-B694-29B0ED7D6620}" type="presOf" srcId="{EA6FEFE2-850E-4A80-B0F1-E6EE17273C4B}" destId="{BD71CF92-411F-40FE-A8C6-2F3CFEC1AEA7}" srcOrd="0" destOrd="0" presId="urn:microsoft.com/office/officeart/2005/8/layout/orgChart1"/>
    <dgm:cxn modelId="{FEA74242-8B8B-43DA-BE7A-8B8B8E1F9C16}" srcId="{60FC2E59-3BF4-4560-B8C9-B0535019C408}" destId="{68B6C642-68A8-48F8-9A81-5BEC9AF4F314}" srcOrd="0" destOrd="0" parTransId="{9624D81E-B2C6-45D5-A0D2-0C45ADD4AD80}" sibTransId="{F1C6D0D5-B958-46B9-BF6B-C36D63FFFEDA}"/>
    <dgm:cxn modelId="{E6F4EBFF-3548-4AC0-AB09-63330E3C3FB4}" srcId="{BBD8EFAC-D268-4A2C-B6A9-8DDB6CD06835}" destId="{E38C4067-E505-4624-96D0-02857227E62D}" srcOrd="0" destOrd="0" parTransId="{B0680446-093A-410C-B66F-4E1FF8D2E2DC}" sibTransId="{071F6CD1-9EA1-435C-84CC-25708E2A2442}"/>
    <dgm:cxn modelId="{B015652E-DB8A-42F0-92D2-1B6256BC43E7}" type="presOf" srcId="{831A8C36-50AE-43A2-839C-CF05BC883DD6}" destId="{8BAB59CF-3DD2-4B62-B215-7458978153CB}" srcOrd="1" destOrd="0" presId="urn:microsoft.com/office/officeart/2005/8/layout/orgChart1"/>
    <dgm:cxn modelId="{5496DF7C-C799-42E1-8519-855FD9CDC420}" type="presOf" srcId="{E0490A10-30F3-494B-8C93-AE97297A1D9E}" destId="{00B9481C-5927-40FB-8E97-ED0A30A9371E}" srcOrd="1" destOrd="0" presId="urn:microsoft.com/office/officeart/2005/8/layout/orgChart1"/>
    <dgm:cxn modelId="{4E31FB51-E3A1-4941-9667-A7E9AFF87C06}" type="presOf" srcId="{CD1A33A3-F290-4E88-B2D6-719280D998E0}" destId="{3136BEB4-0AB2-4781-B329-8C4C5606F581}" srcOrd="1" destOrd="0" presId="urn:microsoft.com/office/officeart/2005/8/layout/orgChart1"/>
    <dgm:cxn modelId="{0743DB3E-B93C-4260-A5DF-8FD7E7EE2FB3}" type="presOf" srcId="{70F6469F-D77F-4BFA-96F6-242CF0E5CDCC}" destId="{662BEB59-31C8-42F3-B874-C1397FC4EB82}" srcOrd="1" destOrd="0" presId="urn:microsoft.com/office/officeart/2005/8/layout/orgChart1"/>
    <dgm:cxn modelId="{AACA054A-C890-43EC-BFA0-ADABFDC19590}" type="presOf" srcId="{41BE341D-D8B4-4ED1-8D46-B2DCCC66F462}" destId="{9A2334DA-134A-4962-AF7F-ACC2E0E91CA3}" srcOrd="1" destOrd="0" presId="urn:microsoft.com/office/officeart/2005/8/layout/orgChart1"/>
    <dgm:cxn modelId="{B9D1A611-F213-4954-8811-1CEEBEE9822E}" type="presOf" srcId="{B2FB0B23-4F0C-4C1C-BB67-6D5BFB3D8683}" destId="{35F231A3-2B41-4AB4-8368-2B1E23416478}" srcOrd="0" destOrd="0" presId="urn:microsoft.com/office/officeart/2005/8/layout/orgChart1"/>
    <dgm:cxn modelId="{8BD29842-F2F9-413F-BD3A-88D1A97C6B99}" type="presOf" srcId="{CAE411A5-DDD6-4326-ACEA-4AB3E78D6F26}" destId="{8F305713-9F1A-4E2B-AEE8-624F5B4D67E8}" srcOrd="0" destOrd="0" presId="urn:microsoft.com/office/officeart/2005/8/layout/orgChart1"/>
    <dgm:cxn modelId="{144EA41F-ECF7-4470-9A9A-362B7C8C8AFB}" type="presOf" srcId="{3B311FBA-4F8D-430B-B268-31BE579F366A}" destId="{2EB82515-548C-43B3-8380-3436D2CE14EB}" srcOrd="0" destOrd="0" presId="urn:microsoft.com/office/officeart/2005/8/layout/orgChart1"/>
    <dgm:cxn modelId="{7246B895-6395-4D7E-AA88-E817A2F2B86A}" type="presOf" srcId="{6AC7DAFD-6D75-4469-B453-679DAFEE1A65}" destId="{5B6F8E3D-AC94-4583-B172-230928785D3F}" srcOrd="0" destOrd="0" presId="urn:microsoft.com/office/officeart/2005/8/layout/orgChart1"/>
    <dgm:cxn modelId="{982A5CEE-C3B3-4ECD-9C9C-3DAC53805989}" srcId="{3490415D-C458-4990-95B7-1B2538A55C51}" destId="{C2511D7E-6D34-452D-B204-8528765A2050}" srcOrd="2" destOrd="0" parTransId="{CB31AC25-28B6-42BD-B375-C7CCEEBC7D74}" sibTransId="{551BEBCE-A07B-4D32-B7B6-5AF9E5894655}"/>
    <dgm:cxn modelId="{BE78AB7B-E1EB-4D5D-AE6B-50F4DA7433F7}" type="presOf" srcId="{3490415D-C458-4990-95B7-1B2538A55C51}" destId="{576B432B-4126-47A4-9C59-D251F40D1E0C}" srcOrd="1" destOrd="0" presId="urn:microsoft.com/office/officeart/2005/8/layout/orgChart1"/>
    <dgm:cxn modelId="{3ACC1677-0130-451A-8C4F-7C36B4709AD9}" srcId="{831A8C36-50AE-43A2-839C-CF05BC883DD6}" destId="{6F60EFFB-BC77-4743-80AC-BF33CAE761DD}" srcOrd="0" destOrd="0" parTransId="{6D71652D-82EC-469A-9AE4-D0F3047662E5}" sibTransId="{1EC53216-881E-45E2-9FFD-71E0BE71E8EA}"/>
    <dgm:cxn modelId="{117CC40B-03C0-41E2-BE5B-7D1753D7847A}" type="presParOf" srcId="{D92738C5-1C5A-48DF-AB76-71AEBF86395C}" destId="{05FC9DF2-9927-461D-BC7D-84B104BAB736}" srcOrd="0" destOrd="0" presId="urn:microsoft.com/office/officeart/2005/8/layout/orgChart1"/>
    <dgm:cxn modelId="{E659C5B2-B70D-4D12-AF6C-48CA693903B7}" type="presParOf" srcId="{05FC9DF2-9927-461D-BC7D-84B104BAB736}" destId="{E6CC632E-79C0-4509-82C6-E6A6699FA8AA}" srcOrd="0" destOrd="0" presId="urn:microsoft.com/office/officeart/2005/8/layout/orgChart1"/>
    <dgm:cxn modelId="{A763EB3C-A637-4043-8B38-3CE5A698A1A8}" type="presParOf" srcId="{E6CC632E-79C0-4509-82C6-E6A6699FA8AA}" destId="{7F48AF26-4030-44EC-B2F8-23A74EE5D444}" srcOrd="0" destOrd="0" presId="urn:microsoft.com/office/officeart/2005/8/layout/orgChart1"/>
    <dgm:cxn modelId="{87966C30-A197-49A1-B159-074CAE4B0E2D}" type="presParOf" srcId="{E6CC632E-79C0-4509-82C6-E6A6699FA8AA}" destId="{5E1AF4AC-5F50-4536-93CC-AF2B56A7A765}" srcOrd="1" destOrd="0" presId="urn:microsoft.com/office/officeart/2005/8/layout/orgChart1"/>
    <dgm:cxn modelId="{228D71E1-7757-4D27-BCDA-393931D85879}" type="presParOf" srcId="{05FC9DF2-9927-461D-BC7D-84B104BAB736}" destId="{A75B5D77-AD67-4F49-AB2E-BBA11FBBBDEB}" srcOrd="1" destOrd="0" presId="urn:microsoft.com/office/officeart/2005/8/layout/orgChart1"/>
    <dgm:cxn modelId="{3E1C7B56-CFFF-4190-924E-96EB30B4D402}" type="presParOf" srcId="{A75B5D77-AD67-4F49-AB2E-BBA11FBBBDEB}" destId="{987F2D35-BBBF-4367-BB91-4F1D6D7D6D7A}" srcOrd="0" destOrd="0" presId="urn:microsoft.com/office/officeart/2005/8/layout/orgChart1"/>
    <dgm:cxn modelId="{3F2A4F97-BAAD-428A-A40F-4B4C01668960}" type="presParOf" srcId="{A75B5D77-AD67-4F49-AB2E-BBA11FBBBDEB}" destId="{EA9B5A3B-7F2B-4289-94B6-D6CD8FB1F0E1}" srcOrd="1" destOrd="0" presId="urn:microsoft.com/office/officeart/2005/8/layout/orgChart1"/>
    <dgm:cxn modelId="{206DB494-B983-4108-89D4-33021BDAF1BF}" type="presParOf" srcId="{EA9B5A3B-7F2B-4289-94B6-D6CD8FB1F0E1}" destId="{9B020252-A7B1-460C-9EBF-260F4549AB66}" srcOrd="0" destOrd="0" presId="urn:microsoft.com/office/officeart/2005/8/layout/orgChart1"/>
    <dgm:cxn modelId="{FD164A9B-9361-48E6-86ED-56059E8A1764}" type="presParOf" srcId="{9B020252-A7B1-460C-9EBF-260F4549AB66}" destId="{569FE664-AB83-489B-A016-CD3E5BCD9577}" srcOrd="0" destOrd="0" presId="urn:microsoft.com/office/officeart/2005/8/layout/orgChart1"/>
    <dgm:cxn modelId="{09194B55-1DB8-4F69-824A-402FDBC498F4}" type="presParOf" srcId="{9B020252-A7B1-460C-9EBF-260F4549AB66}" destId="{C5C88D28-B31B-43B7-97F6-8967011949C3}" srcOrd="1" destOrd="0" presId="urn:microsoft.com/office/officeart/2005/8/layout/orgChart1"/>
    <dgm:cxn modelId="{2D2BD543-8124-4811-B14F-18F719379082}" type="presParOf" srcId="{EA9B5A3B-7F2B-4289-94B6-D6CD8FB1F0E1}" destId="{4ECD41CD-D471-4638-B622-11339F8E6FFC}" srcOrd="1" destOrd="0" presId="urn:microsoft.com/office/officeart/2005/8/layout/orgChart1"/>
    <dgm:cxn modelId="{4F2F87C7-66A1-49C6-9195-B93EDD8AB2D3}" type="presParOf" srcId="{EA9B5A3B-7F2B-4289-94B6-D6CD8FB1F0E1}" destId="{6621416A-1FA2-4EEC-8D73-C5A22D9FE3AF}" srcOrd="2" destOrd="0" presId="urn:microsoft.com/office/officeart/2005/8/layout/orgChart1"/>
    <dgm:cxn modelId="{31D72988-DEAC-4C3B-8EB2-B6A7A31C5A10}" type="presParOf" srcId="{A75B5D77-AD67-4F49-AB2E-BBA11FBBBDEB}" destId="{395F72D0-A2CA-40A5-A0CE-6EC3D94F1BEB}" srcOrd="2" destOrd="0" presId="urn:microsoft.com/office/officeart/2005/8/layout/orgChart1"/>
    <dgm:cxn modelId="{DC7953C5-F737-412E-B799-508591536668}" type="presParOf" srcId="{A75B5D77-AD67-4F49-AB2E-BBA11FBBBDEB}" destId="{D273568E-952F-4607-8767-0136ABB7CCAB}" srcOrd="3" destOrd="0" presId="urn:microsoft.com/office/officeart/2005/8/layout/orgChart1"/>
    <dgm:cxn modelId="{A2536FC9-AA3E-4546-BEF9-44397B8C391F}" type="presParOf" srcId="{D273568E-952F-4607-8767-0136ABB7CCAB}" destId="{13E48545-DFA8-4501-A1A2-98923CFA3796}" srcOrd="0" destOrd="0" presId="urn:microsoft.com/office/officeart/2005/8/layout/orgChart1"/>
    <dgm:cxn modelId="{8D11FCCD-F601-4DD1-A9C0-AA5B4E675F47}" type="presParOf" srcId="{13E48545-DFA8-4501-A1A2-98923CFA3796}" destId="{632EAA7A-48F3-445E-8FE3-F9692DD2818B}" srcOrd="0" destOrd="0" presId="urn:microsoft.com/office/officeart/2005/8/layout/orgChart1"/>
    <dgm:cxn modelId="{F20E8F1F-DB97-4423-8A01-412B73DAB354}" type="presParOf" srcId="{13E48545-DFA8-4501-A1A2-98923CFA3796}" destId="{DB5F1166-23D3-4A05-972A-D52D1DC5C3C0}" srcOrd="1" destOrd="0" presId="urn:microsoft.com/office/officeart/2005/8/layout/orgChart1"/>
    <dgm:cxn modelId="{807FE782-0BA0-4E43-AF5B-22EED7C5C474}" type="presParOf" srcId="{D273568E-952F-4607-8767-0136ABB7CCAB}" destId="{18A45A79-1F83-40C8-A8BC-9A423D7BD04E}" srcOrd="1" destOrd="0" presId="urn:microsoft.com/office/officeart/2005/8/layout/orgChart1"/>
    <dgm:cxn modelId="{A08AF6D3-4423-413D-B603-E2E19F0ED612}" type="presParOf" srcId="{18A45A79-1F83-40C8-A8BC-9A423D7BD04E}" destId="{D3F7B020-BA95-413A-B73D-BDA1C7400B6C}" srcOrd="0" destOrd="0" presId="urn:microsoft.com/office/officeart/2005/8/layout/orgChart1"/>
    <dgm:cxn modelId="{DFA2CE0E-E2F0-4A7C-B9E0-6C715E2A3411}" type="presParOf" srcId="{18A45A79-1F83-40C8-A8BC-9A423D7BD04E}" destId="{2CB33186-FAD5-4A37-8795-4209E0DD8C68}" srcOrd="1" destOrd="0" presId="urn:microsoft.com/office/officeart/2005/8/layout/orgChart1"/>
    <dgm:cxn modelId="{9EC95133-0D54-4AC4-A87E-4FB664780BD4}" type="presParOf" srcId="{2CB33186-FAD5-4A37-8795-4209E0DD8C68}" destId="{B9F9687C-3B0D-4FAF-B6D4-470EFCD1B266}" srcOrd="0" destOrd="0" presId="urn:microsoft.com/office/officeart/2005/8/layout/orgChart1"/>
    <dgm:cxn modelId="{BE6582FF-DFBB-46CC-A228-0DEED1AD126D}" type="presParOf" srcId="{B9F9687C-3B0D-4FAF-B6D4-470EFCD1B266}" destId="{1238C70B-4135-49D1-AFF8-D4F5E0E52A5D}" srcOrd="0" destOrd="0" presId="urn:microsoft.com/office/officeart/2005/8/layout/orgChart1"/>
    <dgm:cxn modelId="{16BB974A-D230-497D-8E96-94FD472F10EA}" type="presParOf" srcId="{B9F9687C-3B0D-4FAF-B6D4-470EFCD1B266}" destId="{AFAD17C4-33FB-4254-8E49-36E7F68453E1}" srcOrd="1" destOrd="0" presId="urn:microsoft.com/office/officeart/2005/8/layout/orgChart1"/>
    <dgm:cxn modelId="{4F5F7FE6-BA7F-4E2D-A91E-4DA72E018865}" type="presParOf" srcId="{2CB33186-FAD5-4A37-8795-4209E0DD8C68}" destId="{621EF7D6-EF9C-421F-A466-EF2652DEF4F5}" srcOrd="1" destOrd="0" presId="urn:microsoft.com/office/officeart/2005/8/layout/orgChart1"/>
    <dgm:cxn modelId="{2D026E74-4CCF-4A17-8D64-E4129DFB02B8}" type="presParOf" srcId="{621EF7D6-EF9C-421F-A466-EF2652DEF4F5}" destId="{C7A8D3B2-1985-4656-A723-B4ACD76B503A}" srcOrd="0" destOrd="0" presId="urn:microsoft.com/office/officeart/2005/8/layout/orgChart1"/>
    <dgm:cxn modelId="{13B3295D-FC53-422F-9D2F-DE2EF459CDB4}" type="presParOf" srcId="{621EF7D6-EF9C-421F-A466-EF2652DEF4F5}" destId="{26DD6C91-D94D-46E1-9938-6E070A29F816}" srcOrd="1" destOrd="0" presId="urn:microsoft.com/office/officeart/2005/8/layout/orgChart1"/>
    <dgm:cxn modelId="{932C1E34-AD66-46E4-9523-E35B1C2BF8BA}" type="presParOf" srcId="{26DD6C91-D94D-46E1-9938-6E070A29F816}" destId="{FCE6B70B-E0F6-43AF-A730-6A40EB30F725}" srcOrd="0" destOrd="0" presId="urn:microsoft.com/office/officeart/2005/8/layout/orgChart1"/>
    <dgm:cxn modelId="{9526BD7A-97E1-4B3F-A9E4-4F9F2CA29A81}" type="presParOf" srcId="{FCE6B70B-E0F6-43AF-A730-6A40EB30F725}" destId="{AF8A197A-3A58-49F6-ABA1-158121F21E41}" srcOrd="0" destOrd="0" presId="urn:microsoft.com/office/officeart/2005/8/layout/orgChart1"/>
    <dgm:cxn modelId="{6C66C4B0-7B4D-4A54-ABF8-73CD4B7DB17F}" type="presParOf" srcId="{FCE6B70B-E0F6-43AF-A730-6A40EB30F725}" destId="{662BEB59-31C8-42F3-B874-C1397FC4EB82}" srcOrd="1" destOrd="0" presId="urn:microsoft.com/office/officeart/2005/8/layout/orgChart1"/>
    <dgm:cxn modelId="{009B566B-155D-4C47-B52F-8F076C86F2F5}" type="presParOf" srcId="{26DD6C91-D94D-46E1-9938-6E070A29F816}" destId="{DBF6EC4D-FB03-49A9-A947-E9DB15514EAE}" srcOrd="1" destOrd="0" presId="urn:microsoft.com/office/officeart/2005/8/layout/orgChart1"/>
    <dgm:cxn modelId="{02154E7F-5CEC-4E86-B974-C09F616B0C97}" type="presParOf" srcId="{26DD6C91-D94D-46E1-9938-6E070A29F816}" destId="{504B837A-5A43-4D23-981C-634578ECD065}" srcOrd="2" destOrd="0" presId="urn:microsoft.com/office/officeart/2005/8/layout/orgChart1"/>
    <dgm:cxn modelId="{69ABFAFA-1EC2-4F07-8979-A08D502A995E}" type="presParOf" srcId="{2CB33186-FAD5-4A37-8795-4209E0DD8C68}" destId="{9DCFC8AE-4A2F-49EE-8D2E-666D006B8051}" srcOrd="2" destOrd="0" presId="urn:microsoft.com/office/officeart/2005/8/layout/orgChart1"/>
    <dgm:cxn modelId="{616EDC0A-AEFF-4902-934F-50D56C1F2331}" type="presParOf" srcId="{18A45A79-1F83-40C8-A8BC-9A423D7BD04E}" destId="{DDFA9784-0DA3-483C-B88A-6CB6D746EFD7}" srcOrd="2" destOrd="0" presId="urn:microsoft.com/office/officeart/2005/8/layout/orgChart1"/>
    <dgm:cxn modelId="{D6758E14-6B24-46D2-8535-8F3287B2096C}" type="presParOf" srcId="{18A45A79-1F83-40C8-A8BC-9A423D7BD04E}" destId="{0A1F11D1-E225-48B5-9F33-48E61F8177B6}" srcOrd="3" destOrd="0" presId="urn:microsoft.com/office/officeart/2005/8/layout/orgChart1"/>
    <dgm:cxn modelId="{4CF5E6D2-CB2F-4138-8C99-4CCFAF5E07D7}" type="presParOf" srcId="{0A1F11D1-E225-48B5-9F33-48E61F8177B6}" destId="{121F4383-C75C-4341-BFDF-F693057ED464}" srcOrd="0" destOrd="0" presId="urn:microsoft.com/office/officeart/2005/8/layout/orgChart1"/>
    <dgm:cxn modelId="{44852E29-4F72-4908-A840-50E9834EC6D1}" type="presParOf" srcId="{121F4383-C75C-4341-BFDF-F693057ED464}" destId="{C709C31D-C98B-418B-A3D2-A40EFD9353DF}" srcOrd="0" destOrd="0" presId="urn:microsoft.com/office/officeart/2005/8/layout/orgChart1"/>
    <dgm:cxn modelId="{F123F6CE-FD69-4DA3-BDCA-3A360FC78D09}" type="presParOf" srcId="{121F4383-C75C-4341-BFDF-F693057ED464}" destId="{576B432B-4126-47A4-9C59-D251F40D1E0C}" srcOrd="1" destOrd="0" presId="urn:microsoft.com/office/officeart/2005/8/layout/orgChart1"/>
    <dgm:cxn modelId="{ED3AFB75-076D-4E9A-BB27-7357166207DC}" type="presParOf" srcId="{0A1F11D1-E225-48B5-9F33-48E61F8177B6}" destId="{122A49C3-24DA-4ED6-9B3A-F0368480644A}" srcOrd="1" destOrd="0" presId="urn:microsoft.com/office/officeart/2005/8/layout/orgChart1"/>
    <dgm:cxn modelId="{4DD2B1A5-213A-429D-8BEF-221EEA831C89}" type="presParOf" srcId="{122A49C3-24DA-4ED6-9B3A-F0368480644A}" destId="{BD71CF92-411F-40FE-A8C6-2F3CFEC1AEA7}" srcOrd="0" destOrd="0" presId="urn:microsoft.com/office/officeart/2005/8/layout/orgChart1"/>
    <dgm:cxn modelId="{D24C342A-B2A0-445E-96EF-200C20E6A942}" type="presParOf" srcId="{122A49C3-24DA-4ED6-9B3A-F0368480644A}" destId="{529B93CD-3DB3-45A6-9D2C-91A043204706}" srcOrd="1" destOrd="0" presId="urn:microsoft.com/office/officeart/2005/8/layout/orgChart1"/>
    <dgm:cxn modelId="{AED32E67-1529-4002-A40E-F5C3AE90F53C}" type="presParOf" srcId="{529B93CD-3DB3-45A6-9D2C-91A043204706}" destId="{73CE4B35-DE2B-4F40-A6ED-21CBAAA1C570}" srcOrd="0" destOrd="0" presId="urn:microsoft.com/office/officeart/2005/8/layout/orgChart1"/>
    <dgm:cxn modelId="{8115F8AB-2C0E-4B13-B2FD-BB25DDB48875}" type="presParOf" srcId="{73CE4B35-DE2B-4F40-A6ED-21CBAAA1C570}" destId="{71C3EC0D-1A95-4616-9F03-DA7CAC8A4513}" srcOrd="0" destOrd="0" presId="urn:microsoft.com/office/officeart/2005/8/layout/orgChart1"/>
    <dgm:cxn modelId="{82E2B72F-5E5E-44A6-8F23-9A2CC1462124}" type="presParOf" srcId="{73CE4B35-DE2B-4F40-A6ED-21CBAAA1C570}" destId="{3136BEB4-0AB2-4781-B329-8C4C5606F581}" srcOrd="1" destOrd="0" presId="urn:microsoft.com/office/officeart/2005/8/layout/orgChart1"/>
    <dgm:cxn modelId="{599F3263-6A40-4D33-8DCF-5E9844B04340}" type="presParOf" srcId="{529B93CD-3DB3-45A6-9D2C-91A043204706}" destId="{F93102BD-C7BA-4214-B7F5-780BAD0C67B8}" srcOrd="1" destOrd="0" presId="urn:microsoft.com/office/officeart/2005/8/layout/orgChart1"/>
    <dgm:cxn modelId="{BC4CCD17-0D4C-481E-842A-2D6EA7C7D3E8}" type="presParOf" srcId="{F93102BD-C7BA-4214-B7F5-780BAD0C67B8}" destId="{7B3D7942-EA35-41C1-8082-9D97AAEB2953}" srcOrd="0" destOrd="0" presId="urn:microsoft.com/office/officeart/2005/8/layout/orgChart1"/>
    <dgm:cxn modelId="{9B64219B-DC83-429F-815E-17BCD221480F}" type="presParOf" srcId="{F93102BD-C7BA-4214-B7F5-780BAD0C67B8}" destId="{B79F63C8-CABB-4858-89D4-51AEC2B15DD2}" srcOrd="1" destOrd="0" presId="urn:microsoft.com/office/officeart/2005/8/layout/orgChart1"/>
    <dgm:cxn modelId="{3317BAA3-C120-47A0-942F-EF0A0E3896A6}" type="presParOf" srcId="{B79F63C8-CABB-4858-89D4-51AEC2B15DD2}" destId="{CFA3DE23-A9D5-417D-BE2C-26FF5AF1E219}" srcOrd="0" destOrd="0" presId="urn:microsoft.com/office/officeart/2005/8/layout/orgChart1"/>
    <dgm:cxn modelId="{5C3ADFFF-13B5-4430-8601-A013EBB2E9CF}" type="presParOf" srcId="{CFA3DE23-A9D5-417D-BE2C-26FF5AF1E219}" destId="{153B0C6A-19E8-49C2-B1EC-EAD7226A94B2}" srcOrd="0" destOrd="0" presId="urn:microsoft.com/office/officeart/2005/8/layout/orgChart1"/>
    <dgm:cxn modelId="{A812F460-170E-4AB4-AD0D-27B226DF6CC5}" type="presParOf" srcId="{CFA3DE23-A9D5-417D-BE2C-26FF5AF1E219}" destId="{F5BD4BD7-DB6B-4E87-BC07-D09B26E116B5}" srcOrd="1" destOrd="0" presId="urn:microsoft.com/office/officeart/2005/8/layout/orgChart1"/>
    <dgm:cxn modelId="{38970B2F-B15F-4EAB-9F7B-0181FE699E8D}" type="presParOf" srcId="{B79F63C8-CABB-4858-89D4-51AEC2B15DD2}" destId="{004C4E36-8032-46BB-A94A-37CA45C7DDCD}" srcOrd="1" destOrd="0" presId="urn:microsoft.com/office/officeart/2005/8/layout/orgChart1"/>
    <dgm:cxn modelId="{A660CE87-DA57-48D3-9513-2E95D507A912}" type="presParOf" srcId="{B79F63C8-CABB-4858-89D4-51AEC2B15DD2}" destId="{079B857C-CB33-4006-ABCF-55964009E180}" srcOrd="2" destOrd="0" presId="urn:microsoft.com/office/officeart/2005/8/layout/orgChart1"/>
    <dgm:cxn modelId="{21743E22-AE17-4D6C-A4F4-14ADDE6186ED}" type="presParOf" srcId="{529B93CD-3DB3-45A6-9D2C-91A043204706}" destId="{41645CBE-9180-44CF-B273-A758C6FB51C2}" srcOrd="2" destOrd="0" presId="urn:microsoft.com/office/officeart/2005/8/layout/orgChart1"/>
    <dgm:cxn modelId="{23A64228-0C1E-4249-9EA7-D1CFC44C0485}" type="presParOf" srcId="{122A49C3-24DA-4ED6-9B3A-F0368480644A}" destId="{02B5CB66-8475-4DBF-8A9D-B45F9EE3556E}" srcOrd="2" destOrd="0" presId="urn:microsoft.com/office/officeart/2005/8/layout/orgChart1"/>
    <dgm:cxn modelId="{3170A02C-9731-4202-ACA4-DCAB8BD50B21}" type="presParOf" srcId="{122A49C3-24DA-4ED6-9B3A-F0368480644A}" destId="{08B3C0A2-CA72-4347-B38D-B372B5041739}" srcOrd="3" destOrd="0" presId="urn:microsoft.com/office/officeart/2005/8/layout/orgChart1"/>
    <dgm:cxn modelId="{F67DDA5B-D162-4DA9-8B56-829F02C7CE22}" type="presParOf" srcId="{08B3C0A2-CA72-4347-B38D-B372B5041739}" destId="{2F38407F-E326-4C66-8CA1-A5D6B318DDB1}" srcOrd="0" destOrd="0" presId="urn:microsoft.com/office/officeart/2005/8/layout/orgChart1"/>
    <dgm:cxn modelId="{0601E583-A1D7-43AC-8A16-83103B89A682}" type="presParOf" srcId="{2F38407F-E326-4C66-8CA1-A5D6B318DDB1}" destId="{5B6F8E3D-AC94-4583-B172-230928785D3F}" srcOrd="0" destOrd="0" presId="urn:microsoft.com/office/officeart/2005/8/layout/orgChart1"/>
    <dgm:cxn modelId="{B05F9F38-AFC2-4C4F-8962-D6664205BB7A}" type="presParOf" srcId="{2F38407F-E326-4C66-8CA1-A5D6B318DDB1}" destId="{F6F7FF71-8C5B-44ED-A54C-FE43F59349E7}" srcOrd="1" destOrd="0" presId="urn:microsoft.com/office/officeart/2005/8/layout/orgChart1"/>
    <dgm:cxn modelId="{DF469B2B-61E7-4E07-A080-42A86AAF6E10}" type="presParOf" srcId="{08B3C0A2-CA72-4347-B38D-B372B5041739}" destId="{777E560D-5FEC-4F76-B509-0F63277C6590}" srcOrd="1" destOrd="0" presId="urn:microsoft.com/office/officeart/2005/8/layout/orgChart1"/>
    <dgm:cxn modelId="{5A7E9F1A-4B18-49B2-A526-15C0A034E035}" type="presParOf" srcId="{777E560D-5FEC-4F76-B509-0F63277C6590}" destId="{2EB82515-548C-43B3-8380-3436D2CE14EB}" srcOrd="0" destOrd="0" presId="urn:microsoft.com/office/officeart/2005/8/layout/orgChart1"/>
    <dgm:cxn modelId="{010A7E1C-14A4-4F90-9945-C4B4484C49BE}" type="presParOf" srcId="{777E560D-5FEC-4F76-B509-0F63277C6590}" destId="{B9931BEE-7305-40E3-A6FC-BE196140119E}" srcOrd="1" destOrd="0" presId="urn:microsoft.com/office/officeart/2005/8/layout/orgChart1"/>
    <dgm:cxn modelId="{BB6209EB-0115-4B83-ACDB-ABEB6584F3E0}" type="presParOf" srcId="{B9931BEE-7305-40E3-A6FC-BE196140119E}" destId="{EF529A5A-D899-49C5-B378-D40085A650BD}" srcOrd="0" destOrd="0" presId="urn:microsoft.com/office/officeart/2005/8/layout/orgChart1"/>
    <dgm:cxn modelId="{BC8F923E-88AC-4534-810A-81F079DCB3A1}" type="presParOf" srcId="{EF529A5A-D899-49C5-B378-D40085A650BD}" destId="{2B627C35-FD64-4E45-8132-FDBF3EB46FC7}" srcOrd="0" destOrd="0" presId="urn:microsoft.com/office/officeart/2005/8/layout/orgChart1"/>
    <dgm:cxn modelId="{BA69CC2F-E388-46A2-9504-F080EE3C3867}" type="presParOf" srcId="{EF529A5A-D899-49C5-B378-D40085A650BD}" destId="{13E45121-1E90-44AE-81D6-964B65445023}" srcOrd="1" destOrd="0" presId="urn:microsoft.com/office/officeart/2005/8/layout/orgChart1"/>
    <dgm:cxn modelId="{C409A16D-121C-4935-9592-354DBEE1622C}" type="presParOf" srcId="{B9931BEE-7305-40E3-A6FC-BE196140119E}" destId="{8B284607-140B-4CE4-A28F-AC48162E520C}" srcOrd="1" destOrd="0" presId="urn:microsoft.com/office/officeart/2005/8/layout/orgChart1"/>
    <dgm:cxn modelId="{51EF6610-7AD3-44FD-98FB-BAE961D65EC2}" type="presParOf" srcId="{B9931BEE-7305-40E3-A6FC-BE196140119E}" destId="{EA672155-15BF-4E6C-84FA-3D38AAB100D9}" srcOrd="2" destOrd="0" presId="urn:microsoft.com/office/officeart/2005/8/layout/orgChart1"/>
    <dgm:cxn modelId="{0AE1E575-8FE8-4C9A-88ED-EF5C697E1DB6}" type="presParOf" srcId="{08B3C0A2-CA72-4347-B38D-B372B5041739}" destId="{AEBF0777-413F-4F8A-B219-A0B6D6CD6365}" srcOrd="2" destOrd="0" presId="urn:microsoft.com/office/officeart/2005/8/layout/orgChart1"/>
    <dgm:cxn modelId="{93351EFB-6BD7-4526-8B7E-BB6FFD48FD42}" type="presParOf" srcId="{122A49C3-24DA-4ED6-9B3A-F0368480644A}" destId="{288D8286-BDAC-4191-8D6C-9220EE20A65C}" srcOrd="4" destOrd="0" presId="urn:microsoft.com/office/officeart/2005/8/layout/orgChart1"/>
    <dgm:cxn modelId="{C621E2C6-5E3E-4BB0-9F86-516E859F20C6}" type="presParOf" srcId="{122A49C3-24DA-4ED6-9B3A-F0368480644A}" destId="{D0D8A0E6-B0ED-4AEE-9389-97943FA084DB}" srcOrd="5" destOrd="0" presId="urn:microsoft.com/office/officeart/2005/8/layout/orgChart1"/>
    <dgm:cxn modelId="{FEAF2788-C632-4667-8B3F-38820D8ACDCD}" type="presParOf" srcId="{D0D8A0E6-B0ED-4AEE-9389-97943FA084DB}" destId="{60CC9334-1FD8-456A-98E2-908D5B8F17EC}" srcOrd="0" destOrd="0" presId="urn:microsoft.com/office/officeart/2005/8/layout/orgChart1"/>
    <dgm:cxn modelId="{4D0E6FA3-2AE4-406C-9FAA-9B0B244A4E8D}" type="presParOf" srcId="{60CC9334-1FD8-456A-98E2-908D5B8F17EC}" destId="{E7AE9574-F33D-4390-9FC7-5508ECFE8B98}" srcOrd="0" destOrd="0" presId="urn:microsoft.com/office/officeart/2005/8/layout/orgChart1"/>
    <dgm:cxn modelId="{D3E7DB00-2DBB-48C0-8C2A-F367E44CEB49}" type="presParOf" srcId="{60CC9334-1FD8-456A-98E2-908D5B8F17EC}" destId="{90B8E378-88EA-4EE5-AAB9-4149B921FEC0}" srcOrd="1" destOrd="0" presId="urn:microsoft.com/office/officeart/2005/8/layout/orgChart1"/>
    <dgm:cxn modelId="{A8E8FD30-8695-404B-A016-BEE03473A6C0}" type="presParOf" srcId="{D0D8A0E6-B0ED-4AEE-9389-97943FA084DB}" destId="{557E482A-77B2-4E17-B6A5-B015903E775F}" srcOrd="1" destOrd="0" presId="urn:microsoft.com/office/officeart/2005/8/layout/orgChart1"/>
    <dgm:cxn modelId="{E219ECCE-0047-48B9-9E37-6FAB1EA2D818}" type="presParOf" srcId="{557E482A-77B2-4E17-B6A5-B015903E775F}" destId="{2B9DC305-DFC7-477C-BEB0-03AAE500BD7D}" srcOrd="0" destOrd="0" presId="urn:microsoft.com/office/officeart/2005/8/layout/orgChart1"/>
    <dgm:cxn modelId="{9B261DDE-1B00-4111-91A9-E1BD4DC539FE}" type="presParOf" srcId="{557E482A-77B2-4E17-B6A5-B015903E775F}" destId="{46C0C72C-8695-4099-BFDF-C27BA6FF8E15}" srcOrd="1" destOrd="0" presId="urn:microsoft.com/office/officeart/2005/8/layout/orgChart1"/>
    <dgm:cxn modelId="{0DA5ED0E-7289-45CD-BB62-6044FBB86FE4}" type="presParOf" srcId="{46C0C72C-8695-4099-BFDF-C27BA6FF8E15}" destId="{BB67B137-3DEB-42D1-9B95-5329D3A906ED}" srcOrd="0" destOrd="0" presId="urn:microsoft.com/office/officeart/2005/8/layout/orgChart1"/>
    <dgm:cxn modelId="{356CCDAD-7846-456C-A371-26D8B75AA3BD}" type="presParOf" srcId="{BB67B137-3DEB-42D1-9B95-5329D3A906ED}" destId="{1EA4541A-1EA7-4D5A-A8D4-007E5D5BEDA3}" srcOrd="0" destOrd="0" presId="urn:microsoft.com/office/officeart/2005/8/layout/orgChart1"/>
    <dgm:cxn modelId="{96233280-4644-43A5-96FD-9ED11A4A813F}" type="presParOf" srcId="{BB67B137-3DEB-42D1-9B95-5329D3A906ED}" destId="{3F751431-7DF8-4221-A1F2-F557B0885E4B}" srcOrd="1" destOrd="0" presId="urn:microsoft.com/office/officeart/2005/8/layout/orgChart1"/>
    <dgm:cxn modelId="{9C617A16-B1A4-4A53-987F-8274BF68A118}" type="presParOf" srcId="{46C0C72C-8695-4099-BFDF-C27BA6FF8E15}" destId="{AF1E6F25-74F0-4422-B7D4-98DD8208F544}" srcOrd="1" destOrd="0" presId="urn:microsoft.com/office/officeart/2005/8/layout/orgChart1"/>
    <dgm:cxn modelId="{CD006F41-81EE-4243-A128-D82A07E0F04F}" type="presParOf" srcId="{46C0C72C-8695-4099-BFDF-C27BA6FF8E15}" destId="{DD8FD4D0-A826-411F-94AA-DA2450D126BE}" srcOrd="2" destOrd="0" presId="urn:microsoft.com/office/officeart/2005/8/layout/orgChart1"/>
    <dgm:cxn modelId="{229ECAF8-CDE6-4E10-BF80-B18CBC573908}" type="presParOf" srcId="{D0D8A0E6-B0ED-4AEE-9389-97943FA084DB}" destId="{D9806C2B-48EC-49FB-A959-8AE9C23273E5}" srcOrd="2" destOrd="0" presId="urn:microsoft.com/office/officeart/2005/8/layout/orgChart1"/>
    <dgm:cxn modelId="{E7F9A752-C94D-4FC3-9A0D-AA511BAAB1C1}" type="presParOf" srcId="{0A1F11D1-E225-48B5-9F33-48E61F8177B6}" destId="{B27AA30A-F17E-43D8-9A7A-BF061F89E61F}" srcOrd="2" destOrd="0" presId="urn:microsoft.com/office/officeart/2005/8/layout/orgChart1"/>
    <dgm:cxn modelId="{87F68537-1D1A-463E-820A-F1D41FCD52F8}" type="presParOf" srcId="{18A45A79-1F83-40C8-A8BC-9A423D7BD04E}" destId="{35F231A3-2B41-4AB4-8368-2B1E23416478}" srcOrd="4" destOrd="0" presId="urn:microsoft.com/office/officeart/2005/8/layout/orgChart1"/>
    <dgm:cxn modelId="{0DAF945B-7173-4965-B0FB-F5FD7AD61B17}" type="presParOf" srcId="{18A45A79-1F83-40C8-A8BC-9A423D7BD04E}" destId="{5D02D303-1B1F-4F40-B253-742F7CAE40E6}" srcOrd="5" destOrd="0" presId="urn:microsoft.com/office/officeart/2005/8/layout/orgChart1"/>
    <dgm:cxn modelId="{3C138ECC-B918-4777-A720-7121B07C78E7}" type="presParOf" srcId="{5D02D303-1B1F-4F40-B253-742F7CAE40E6}" destId="{AAE007EE-6556-456D-B65D-59A649E51435}" srcOrd="0" destOrd="0" presId="urn:microsoft.com/office/officeart/2005/8/layout/orgChart1"/>
    <dgm:cxn modelId="{51B1FC54-3B7A-4358-A9AA-5CAE1A2CA010}" type="presParOf" srcId="{AAE007EE-6556-456D-B65D-59A649E51435}" destId="{05F095E2-B6C5-44C7-8CA1-5FDB61AA8E6A}" srcOrd="0" destOrd="0" presId="urn:microsoft.com/office/officeart/2005/8/layout/orgChart1"/>
    <dgm:cxn modelId="{DE6E995A-4642-4971-A62D-36B9E28E761F}" type="presParOf" srcId="{AAE007EE-6556-456D-B65D-59A649E51435}" destId="{31DABD78-A64E-4039-97F2-DFFB9603B32D}" srcOrd="1" destOrd="0" presId="urn:microsoft.com/office/officeart/2005/8/layout/orgChart1"/>
    <dgm:cxn modelId="{21DE4FBF-ECEC-4F82-A8A4-94DFC29955A5}" type="presParOf" srcId="{5D02D303-1B1F-4F40-B253-742F7CAE40E6}" destId="{D9590FA8-AC0B-43D7-8319-4D0179ADA194}" srcOrd="1" destOrd="0" presId="urn:microsoft.com/office/officeart/2005/8/layout/orgChart1"/>
    <dgm:cxn modelId="{8147AA74-85A9-4FA4-A404-D53F21013AF7}" type="presParOf" srcId="{D9590FA8-AC0B-43D7-8319-4D0179ADA194}" destId="{B8231A16-DE66-40E6-A196-24D6B41A1A49}" srcOrd="0" destOrd="0" presId="urn:microsoft.com/office/officeart/2005/8/layout/orgChart1"/>
    <dgm:cxn modelId="{AA007C5B-2732-4968-8C49-55470AAB4861}" type="presParOf" srcId="{D9590FA8-AC0B-43D7-8319-4D0179ADA194}" destId="{93DE6C02-782D-4C6E-9689-9A9821B9A96A}" srcOrd="1" destOrd="0" presId="urn:microsoft.com/office/officeart/2005/8/layout/orgChart1"/>
    <dgm:cxn modelId="{27DB57EB-B507-495C-8378-CDA84BD71845}" type="presParOf" srcId="{93DE6C02-782D-4C6E-9689-9A9821B9A96A}" destId="{9367E3D7-6FA9-4D1C-8D70-7ED809A50D8C}" srcOrd="0" destOrd="0" presId="urn:microsoft.com/office/officeart/2005/8/layout/orgChart1"/>
    <dgm:cxn modelId="{1EB8FCCC-531D-46C5-B7B5-881344C9E8CA}" type="presParOf" srcId="{9367E3D7-6FA9-4D1C-8D70-7ED809A50D8C}" destId="{50BBE1F8-2ADA-4777-9D2E-9B6B91D2130D}" srcOrd="0" destOrd="0" presId="urn:microsoft.com/office/officeart/2005/8/layout/orgChart1"/>
    <dgm:cxn modelId="{4EFBEB25-CA4D-4265-80AD-EFBBEE28F2CF}" type="presParOf" srcId="{9367E3D7-6FA9-4D1C-8D70-7ED809A50D8C}" destId="{D1FE6A85-C335-4F92-AF31-7D329C2C823A}" srcOrd="1" destOrd="0" presId="urn:microsoft.com/office/officeart/2005/8/layout/orgChart1"/>
    <dgm:cxn modelId="{2C40567C-DD99-4DCB-8EDC-B39A834CCAE3}" type="presParOf" srcId="{93DE6C02-782D-4C6E-9689-9A9821B9A96A}" destId="{5DE35403-8C61-4D37-82AA-27E3B1B9D688}" srcOrd="1" destOrd="0" presId="urn:microsoft.com/office/officeart/2005/8/layout/orgChart1"/>
    <dgm:cxn modelId="{5C750E54-2B34-4E9E-8D05-C676CB92D0BA}" type="presParOf" srcId="{5DE35403-8C61-4D37-82AA-27E3B1B9D688}" destId="{D3F35163-404D-4EDB-9200-2E391AF0639D}" srcOrd="0" destOrd="0" presId="urn:microsoft.com/office/officeart/2005/8/layout/orgChart1"/>
    <dgm:cxn modelId="{63FE9148-9194-4C8A-B7A0-C1825E59BF64}" type="presParOf" srcId="{5DE35403-8C61-4D37-82AA-27E3B1B9D688}" destId="{A623F427-0585-4357-889B-CFB668EBFE32}" srcOrd="1" destOrd="0" presId="urn:microsoft.com/office/officeart/2005/8/layout/orgChart1"/>
    <dgm:cxn modelId="{0F26E3B1-D3D9-4398-AC23-C28032662EE8}" type="presParOf" srcId="{A623F427-0585-4357-889B-CFB668EBFE32}" destId="{278879BD-A431-408C-86B9-097D39EBD1BE}" srcOrd="0" destOrd="0" presId="urn:microsoft.com/office/officeart/2005/8/layout/orgChart1"/>
    <dgm:cxn modelId="{E6247DD5-EDAD-437B-B849-FD558CE0E465}" type="presParOf" srcId="{278879BD-A431-408C-86B9-097D39EBD1BE}" destId="{0690E92D-3DB9-4E52-AC0A-18451C22F91D}" srcOrd="0" destOrd="0" presId="urn:microsoft.com/office/officeart/2005/8/layout/orgChart1"/>
    <dgm:cxn modelId="{134198AB-2EB0-4DD8-BAF7-970C7E23EE2C}" type="presParOf" srcId="{278879BD-A431-408C-86B9-097D39EBD1BE}" destId="{9A2334DA-134A-4962-AF7F-ACC2E0E91CA3}" srcOrd="1" destOrd="0" presId="urn:microsoft.com/office/officeart/2005/8/layout/orgChart1"/>
    <dgm:cxn modelId="{B34EB850-4ECA-44CE-BA3B-2E0E6CC8C9EC}" type="presParOf" srcId="{A623F427-0585-4357-889B-CFB668EBFE32}" destId="{077A3246-EF83-4886-B4A6-7ED7E4F14227}" srcOrd="1" destOrd="0" presId="urn:microsoft.com/office/officeart/2005/8/layout/orgChart1"/>
    <dgm:cxn modelId="{AE185B7F-AF32-4D01-AFDE-17EFCD7A00E4}" type="presParOf" srcId="{A623F427-0585-4357-889B-CFB668EBFE32}" destId="{9B9A3125-214F-4A78-A863-342223AB3FF8}" srcOrd="2" destOrd="0" presId="urn:microsoft.com/office/officeart/2005/8/layout/orgChart1"/>
    <dgm:cxn modelId="{1CBCE16A-3E44-445B-BD03-764AA1F4154D}" type="presParOf" srcId="{93DE6C02-782D-4C6E-9689-9A9821B9A96A}" destId="{76D3E703-80E6-483D-9A0A-C2062429B41D}" srcOrd="2" destOrd="0" presId="urn:microsoft.com/office/officeart/2005/8/layout/orgChart1"/>
    <dgm:cxn modelId="{CD5667E0-4971-499F-9540-B2A9E4280D4C}" type="presParOf" srcId="{D9590FA8-AC0B-43D7-8319-4D0179ADA194}" destId="{D353BB48-2C64-4F81-BA1B-D6106B3F1B93}" srcOrd="2" destOrd="0" presId="urn:microsoft.com/office/officeart/2005/8/layout/orgChart1"/>
    <dgm:cxn modelId="{D63E44E2-F501-48CD-B775-8CC5ABA083F2}" type="presParOf" srcId="{D9590FA8-AC0B-43D7-8319-4D0179ADA194}" destId="{32A2C055-D27A-4014-B240-32821BE1B89C}" srcOrd="3" destOrd="0" presId="urn:microsoft.com/office/officeart/2005/8/layout/orgChart1"/>
    <dgm:cxn modelId="{033746D5-2CD1-408A-9E25-466440F61E4E}" type="presParOf" srcId="{32A2C055-D27A-4014-B240-32821BE1B89C}" destId="{969F85AA-A107-478B-B16A-19D9A6589146}" srcOrd="0" destOrd="0" presId="urn:microsoft.com/office/officeart/2005/8/layout/orgChart1"/>
    <dgm:cxn modelId="{EF806EC1-611A-48BD-9A36-876ABB63ADA3}" type="presParOf" srcId="{969F85AA-A107-478B-B16A-19D9A6589146}" destId="{DA68E5D4-53C6-4DB7-AEA9-1EE1627258AF}" srcOrd="0" destOrd="0" presId="urn:microsoft.com/office/officeart/2005/8/layout/orgChart1"/>
    <dgm:cxn modelId="{1BF55520-1D13-4010-8C6A-C4FDB7D6C938}" type="presParOf" srcId="{969F85AA-A107-478B-B16A-19D9A6589146}" destId="{4251C5BB-E2E0-4FFA-9C32-D914DD15777A}" srcOrd="1" destOrd="0" presId="urn:microsoft.com/office/officeart/2005/8/layout/orgChart1"/>
    <dgm:cxn modelId="{0C44F10E-19BB-4F97-B6FA-0EE2A41E22D6}" type="presParOf" srcId="{32A2C055-D27A-4014-B240-32821BE1B89C}" destId="{1159D2F3-0F87-443B-B64E-23ED3C46C3EA}" srcOrd="1" destOrd="0" presId="urn:microsoft.com/office/officeart/2005/8/layout/orgChart1"/>
    <dgm:cxn modelId="{2CC96616-B53E-44BC-8B11-360E8A9C1CE6}" type="presParOf" srcId="{1159D2F3-0F87-443B-B64E-23ED3C46C3EA}" destId="{5302FBD7-9A96-475B-A68C-2CCE5CF0473C}" srcOrd="0" destOrd="0" presId="urn:microsoft.com/office/officeart/2005/8/layout/orgChart1"/>
    <dgm:cxn modelId="{41A63228-188F-48C3-8C4E-7084E810D9A6}" type="presParOf" srcId="{1159D2F3-0F87-443B-B64E-23ED3C46C3EA}" destId="{512B7C6A-157A-46A5-8BDE-D583CC61719E}" srcOrd="1" destOrd="0" presId="urn:microsoft.com/office/officeart/2005/8/layout/orgChart1"/>
    <dgm:cxn modelId="{CA403073-FF97-4271-923D-C5A7CD1CF9EA}" type="presParOf" srcId="{512B7C6A-157A-46A5-8BDE-D583CC61719E}" destId="{E553D550-34A7-4333-8F1D-E2DA911F956A}" srcOrd="0" destOrd="0" presId="urn:microsoft.com/office/officeart/2005/8/layout/orgChart1"/>
    <dgm:cxn modelId="{6672B8B6-F5FA-4845-A388-794191A8A5F7}" type="presParOf" srcId="{E553D550-34A7-4333-8F1D-E2DA911F956A}" destId="{1E8E3DD2-20C8-46B5-9DD0-43FDEF3F7791}" srcOrd="0" destOrd="0" presId="urn:microsoft.com/office/officeart/2005/8/layout/orgChart1"/>
    <dgm:cxn modelId="{8157D5AC-CE3A-4F8D-81FA-E5E79E5CE43D}" type="presParOf" srcId="{E553D550-34A7-4333-8F1D-E2DA911F956A}" destId="{DDFD5988-FDA3-4DED-AD62-30AC59B5914F}" srcOrd="1" destOrd="0" presId="urn:microsoft.com/office/officeart/2005/8/layout/orgChart1"/>
    <dgm:cxn modelId="{4F304488-AEF9-4175-8563-AB94B57A17A8}" type="presParOf" srcId="{512B7C6A-157A-46A5-8BDE-D583CC61719E}" destId="{B2B2EF13-A334-41D0-B228-8799E5CD5956}" srcOrd="1" destOrd="0" presId="urn:microsoft.com/office/officeart/2005/8/layout/orgChart1"/>
    <dgm:cxn modelId="{9CB13994-0259-4C87-AAB5-5CD0035C77A7}" type="presParOf" srcId="{512B7C6A-157A-46A5-8BDE-D583CC61719E}" destId="{B6FC5F24-7DD9-4B0D-8B04-A1E34214D150}" srcOrd="2" destOrd="0" presId="urn:microsoft.com/office/officeart/2005/8/layout/orgChart1"/>
    <dgm:cxn modelId="{6101BCEE-1212-484B-9CFE-364436DBF35F}" type="presParOf" srcId="{32A2C055-D27A-4014-B240-32821BE1B89C}" destId="{552408FD-7DF7-4D3C-8204-2D5AD0E683AE}" srcOrd="2" destOrd="0" presId="urn:microsoft.com/office/officeart/2005/8/layout/orgChart1"/>
    <dgm:cxn modelId="{1D969825-680C-4CB4-BBF4-E747959A9591}" type="presParOf" srcId="{D9590FA8-AC0B-43D7-8319-4D0179ADA194}" destId="{A258FF63-B52B-4492-A766-18C826A029CD}" srcOrd="4" destOrd="0" presId="urn:microsoft.com/office/officeart/2005/8/layout/orgChart1"/>
    <dgm:cxn modelId="{44DE51B2-5B79-4400-BA06-326801202F32}" type="presParOf" srcId="{D9590FA8-AC0B-43D7-8319-4D0179ADA194}" destId="{84606F6E-E355-45E9-B379-54A0B073DCB5}" srcOrd="5" destOrd="0" presId="urn:microsoft.com/office/officeart/2005/8/layout/orgChart1"/>
    <dgm:cxn modelId="{6C54D559-EDE5-4B83-B73A-B289FDA9EDA7}" type="presParOf" srcId="{84606F6E-E355-45E9-B379-54A0B073DCB5}" destId="{378CAFE6-BBB6-4F1E-8E8E-CB4C8EC379E6}" srcOrd="0" destOrd="0" presId="urn:microsoft.com/office/officeart/2005/8/layout/orgChart1"/>
    <dgm:cxn modelId="{F083DA59-46A7-4463-AF10-A24E733B038C}" type="presParOf" srcId="{378CAFE6-BBB6-4F1E-8E8E-CB4C8EC379E6}" destId="{57A15CF7-55AC-4C9D-AD8D-2B31EB365F1E}" srcOrd="0" destOrd="0" presId="urn:microsoft.com/office/officeart/2005/8/layout/orgChart1"/>
    <dgm:cxn modelId="{0AC7145F-BED2-4F8A-8435-3980EF69054F}" type="presParOf" srcId="{378CAFE6-BBB6-4F1E-8E8E-CB4C8EC379E6}" destId="{54831015-A16F-4A1F-9632-FC6DB4D52F74}" srcOrd="1" destOrd="0" presId="urn:microsoft.com/office/officeart/2005/8/layout/orgChart1"/>
    <dgm:cxn modelId="{44D8093E-C7E4-4A0D-AE7B-EABBFC68B2A3}" type="presParOf" srcId="{84606F6E-E355-45E9-B379-54A0B073DCB5}" destId="{063B9798-2635-4C7A-8CA6-C140C4BC0D5B}" srcOrd="1" destOrd="0" presId="urn:microsoft.com/office/officeart/2005/8/layout/orgChart1"/>
    <dgm:cxn modelId="{22844B00-8005-47DA-AD82-8C2C65A24A34}" type="presParOf" srcId="{063B9798-2635-4C7A-8CA6-C140C4BC0D5B}" destId="{68BD9507-60C9-4697-923E-9687E3F5CDA0}" srcOrd="0" destOrd="0" presId="urn:microsoft.com/office/officeart/2005/8/layout/orgChart1"/>
    <dgm:cxn modelId="{A1821FE8-7668-4CDA-851C-3238DF2DE847}" type="presParOf" srcId="{063B9798-2635-4C7A-8CA6-C140C4BC0D5B}" destId="{186A363B-45DF-4078-8030-B2E9B3494D0A}" srcOrd="1" destOrd="0" presId="urn:microsoft.com/office/officeart/2005/8/layout/orgChart1"/>
    <dgm:cxn modelId="{72828C4C-F20F-44A0-9CDB-FA5979BC7D5C}" type="presParOf" srcId="{186A363B-45DF-4078-8030-B2E9B3494D0A}" destId="{0679C925-F853-4177-9FF5-9471B331809E}" srcOrd="0" destOrd="0" presId="urn:microsoft.com/office/officeart/2005/8/layout/orgChart1"/>
    <dgm:cxn modelId="{359A0A94-60DA-4D78-A065-CEE6CE3EC3F2}" type="presParOf" srcId="{0679C925-F853-4177-9FF5-9471B331809E}" destId="{BB4D7D16-F744-46F5-9E66-D076FCF2C868}" srcOrd="0" destOrd="0" presId="urn:microsoft.com/office/officeart/2005/8/layout/orgChart1"/>
    <dgm:cxn modelId="{7F00957E-D8EE-4A23-9D3B-D96E11E07274}" type="presParOf" srcId="{0679C925-F853-4177-9FF5-9471B331809E}" destId="{00B9481C-5927-40FB-8E97-ED0A30A9371E}" srcOrd="1" destOrd="0" presId="urn:microsoft.com/office/officeart/2005/8/layout/orgChart1"/>
    <dgm:cxn modelId="{19D0F29A-13F5-4848-B5EF-50FED97AE725}" type="presParOf" srcId="{186A363B-45DF-4078-8030-B2E9B3494D0A}" destId="{4E32FCAF-22DF-4E5D-A1C2-1A5850E745A1}" srcOrd="1" destOrd="0" presId="urn:microsoft.com/office/officeart/2005/8/layout/orgChart1"/>
    <dgm:cxn modelId="{74C9271B-1202-4ACF-8078-A0335E8A763E}" type="presParOf" srcId="{186A363B-45DF-4078-8030-B2E9B3494D0A}" destId="{21081639-92B9-4CF7-8BB7-E707D4B3F0E8}" srcOrd="2" destOrd="0" presId="urn:microsoft.com/office/officeart/2005/8/layout/orgChart1"/>
    <dgm:cxn modelId="{DB10DBDD-CA6C-475F-9140-E755F2D181FD}" type="presParOf" srcId="{84606F6E-E355-45E9-B379-54A0B073DCB5}" destId="{9C873FCF-0B39-4CAA-AE03-BEE75EE44355}" srcOrd="2" destOrd="0" presId="urn:microsoft.com/office/officeart/2005/8/layout/orgChart1"/>
    <dgm:cxn modelId="{1699784D-856B-4E7C-A4C7-25D03022D0CF}" type="presParOf" srcId="{5D02D303-1B1F-4F40-B253-742F7CAE40E6}" destId="{F8C381D2-6704-4FDE-B452-020EE9E1E1F2}" srcOrd="2" destOrd="0" presId="urn:microsoft.com/office/officeart/2005/8/layout/orgChart1"/>
    <dgm:cxn modelId="{D8267B51-F7A5-4393-8BEF-BF58A388E6B0}" type="presParOf" srcId="{18A45A79-1F83-40C8-A8BC-9A423D7BD04E}" destId="{8F305713-9F1A-4E2B-AEE8-624F5B4D67E8}" srcOrd="6" destOrd="0" presId="urn:microsoft.com/office/officeart/2005/8/layout/orgChart1"/>
    <dgm:cxn modelId="{1AEADE85-481B-4F5D-BAF4-81D3E8FDF089}" type="presParOf" srcId="{18A45A79-1F83-40C8-A8BC-9A423D7BD04E}" destId="{991CBA83-97A2-4EAB-8236-DBEF08278707}" srcOrd="7" destOrd="0" presId="urn:microsoft.com/office/officeart/2005/8/layout/orgChart1"/>
    <dgm:cxn modelId="{49192D2A-0389-4300-B7A3-E13277CB0544}" type="presParOf" srcId="{991CBA83-97A2-4EAB-8236-DBEF08278707}" destId="{D488BABF-FD6A-4F6A-A87C-552FCCD0E9AE}" srcOrd="0" destOrd="0" presId="urn:microsoft.com/office/officeart/2005/8/layout/orgChart1"/>
    <dgm:cxn modelId="{53906308-D019-42B5-A515-94F86CF2ADAC}" type="presParOf" srcId="{D488BABF-FD6A-4F6A-A87C-552FCCD0E9AE}" destId="{4669C3A4-2EBF-4A90-9E28-E519AB9A870E}" srcOrd="0" destOrd="0" presId="urn:microsoft.com/office/officeart/2005/8/layout/orgChart1"/>
    <dgm:cxn modelId="{D120A019-46FE-4833-8CFD-3850809130B0}" type="presParOf" srcId="{D488BABF-FD6A-4F6A-A87C-552FCCD0E9AE}" destId="{B06A00B6-C07A-4165-BCE1-5E39D74A7045}" srcOrd="1" destOrd="0" presId="urn:microsoft.com/office/officeart/2005/8/layout/orgChart1"/>
    <dgm:cxn modelId="{C8ED059A-D479-48E4-BA8C-C90D7D7544E3}" type="presParOf" srcId="{991CBA83-97A2-4EAB-8236-DBEF08278707}" destId="{DCE800E4-697D-4F34-9B5A-8FE003E81ACE}" srcOrd="1" destOrd="0" presId="urn:microsoft.com/office/officeart/2005/8/layout/orgChart1"/>
    <dgm:cxn modelId="{9B16777D-2580-440D-AD37-F16678D7EA26}" type="presParOf" srcId="{DCE800E4-697D-4F34-9B5A-8FE003E81ACE}" destId="{B007C00C-44FF-4BE3-AFAC-823402C120C3}" srcOrd="0" destOrd="0" presId="urn:microsoft.com/office/officeart/2005/8/layout/orgChart1"/>
    <dgm:cxn modelId="{16D713DE-1A28-4B18-8850-79E826354BA8}" type="presParOf" srcId="{DCE800E4-697D-4F34-9B5A-8FE003E81ACE}" destId="{7480C2A3-59B9-4A8D-90F2-9AF9F59D426A}" srcOrd="1" destOrd="0" presId="urn:microsoft.com/office/officeart/2005/8/layout/orgChart1"/>
    <dgm:cxn modelId="{E35FDEB8-DCB7-49BD-818A-8D4AFA36B392}" type="presParOf" srcId="{7480C2A3-59B9-4A8D-90F2-9AF9F59D426A}" destId="{481BE8C6-ADA6-492E-BC38-7C570AD0A7CF}" srcOrd="0" destOrd="0" presId="urn:microsoft.com/office/officeart/2005/8/layout/orgChart1"/>
    <dgm:cxn modelId="{8C543BA1-4B95-419E-B3EB-527832F21C43}" type="presParOf" srcId="{481BE8C6-ADA6-492E-BC38-7C570AD0A7CF}" destId="{1EB15C4F-CE79-461D-B9A7-D5F9227AAD7E}" srcOrd="0" destOrd="0" presId="urn:microsoft.com/office/officeart/2005/8/layout/orgChart1"/>
    <dgm:cxn modelId="{C3055A45-7234-4F93-9645-3CAC76EFA43D}" type="presParOf" srcId="{481BE8C6-ADA6-492E-BC38-7C570AD0A7CF}" destId="{8EB42214-C59A-4BAB-8C2E-C39472DDBB6F}" srcOrd="1" destOrd="0" presId="urn:microsoft.com/office/officeart/2005/8/layout/orgChart1"/>
    <dgm:cxn modelId="{5B7F39E9-E192-4C6A-898C-D360C73777E0}" type="presParOf" srcId="{7480C2A3-59B9-4A8D-90F2-9AF9F59D426A}" destId="{C6D09093-12FB-46DA-BEC0-22EDF109EF9C}" srcOrd="1" destOrd="0" presId="urn:microsoft.com/office/officeart/2005/8/layout/orgChart1"/>
    <dgm:cxn modelId="{2C364B76-5FE7-4E65-8ACE-23AABCBF8770}" type="presParOf" srcId="{C6D09093-12FB-46DA-BEC0-22EDF109EF9C}" destId="{C4D99E5F-EDF8-4DA1-99BC-4FDA69B41FBF}" srcOrd="0" destOrd="0" presId="urn:microsoft.com/office/officeart/2005/8/layout/orgChart1"/>
    <dgm:cxn modelId="{E00802C5-16C0-410E-9889-68FFDF9B1F51}" type="presParOf" srcId="{C6D09093-12FB-46DA-BEC0-22EDF109EF9C}" destId="{A7007C5F-ED40-4D27-AB41-16E1C9794817}" srcOrd="1" destOrd="0" presId="urn:microsoft.com/office/officeart/2005/8/layout/orgChart1"/>
    <dgm:cxn modelId="{4874ECA2-B00B-4149-909A-6CDC03CEDD11}" type="presParOf" srcId="{A7007C5F-ED40-4D27-AB41-16E1C9794817}" destId="{FDA42071-815D-4D1D-BFC9-29B240E4BA1F}" srcOrd="0" destOrd="0" presId="urn:microsoft.com/office/officeart/2005/8/layout/orgChart1"/>
    <dgm:cxn modelId="{C82A076D-E6B9-44D3-98E2-99DEB9E387DE}" type="presParOf" srcId="{FDA42071-815D-4D1D-BFC9-29B240E4BA1F}" destId="{D02900B1-AEA0-48DE-BDBD-D28243A57B2C}" srcOrd="0" destOrd="0" presId="urn:microsoft.com/office/officeart/2005/8/layout/orgChart1"/>
    <dgm:cxn modelId="{2C7CFBAA-9EAB-4B51-89C3-BDE753B42641}" type="presParOf" srcId="{FDA42071-815D-4D1D-BFC9-29B240E4BA1F}" destId="{38513561-6444-4B6E-81EC-4B76F7EE5274}" srcOrd="1" destOrd="0" presId="urn:microsoft.com/office/officeart/2005/8/layout/orgChart1"/>
    <dgm:cxn modelId="{7EE0D900-A9B6-40F9-A01E-B4DE63A504AB}" type="presParOf" srcId="{A7007C5F-ED40-4D27-AB41-16E1C9794817}" destId="{1F36A220-0CB1-4F6F-8486-EC69703909B5}" srcOrd="1" destOrd="0" presId="urn:microsoft.com/office/officeart/2005/8/layout/orgChart1"/>
    <dgm:cxn modelId="{CFFD2FC9-89C4-48A3-ABD9-1B66AA80CDDB}" type="presParOf" srcId="{A7007C5F-ED40-4D27-AB41-16E1C9794817}" destId="{4C279215-681E-4384-8D91-E77671CD8F53}" srcOrd="2" destOrd="0" presId="urn:microsoft.com/office/officeart/2005/8/layout/orgChart1"/>
    <dgm:cxn modelId="{A11A17A6-C6ED-48C3-8F5A-DC44C7B8A0CE}" type="presParOf" srcId="{7480C2A3-59B9-4A8D-90F2-9AF9F59D426A}" destId="{0E85A2FE-5E19-47F9-AB80-F94F94AEDBB2}" srcOrd="2" destOrd="0" presId="urn:microsoft.com/office/officeart/2005/8/layout/orgChart1"/>
    <dgm:cxn modelId="{EE2D5987-643E-4EC9-8B08-7A099098D92F}" type="presParOf" srcId="{DCE800E4-697D-4F34-9B5A-8FE003E81ACE}" destId="{CCB49F3B-3D05-46AB-9851-9EB9B1AE9445}" srcOrd="2" destOrd="0" presId="urn:microsoft.com/office/officeart/2005/8/layout/orgChart1"/>
    <dgm:cxn modelId="{D53636A8-E3F4-42A6-902F-0700174B18AA}" type="presParOf" srcId="{DCE800E4-697D-4F34-9B5A-8FE003E81ACE}" destId="{87FF0F6A-E36D-41E9-A1CA-A5E14567FA4A}" srcOrd="3" destOrd="0" presId="urn:microsoft.com/office/officeart/2005/8/layout/orgChart1"/>
    <dgm:cxn modelId="{569BB7C6-D829-43C3-B784-8D9E8615A753}" type="presParOf" srcId="{87FF0F6A-E36D-41E9-A1CA-A5E14567FA4A}" destId="{21ECBD36-0158-4C8D-881A-8F5A4B9ED699}" srcOrd="0" destOrd="0" presId="urn:microsoft.com/office/officeart/2005/8/layout/orgChart1"/>
    <dgm:cxn modelId="{3C922F76-3C42-454D-8587-597FFD4B5E7F}" type="presParOf" srcId="{21ECBD36-0158-4C8D-881A-8F5A4B9ED699}" destId="{55DCA333-1AE3-4FAF-9433-BF345CD848C1}" srcOrd="0" destOrd="0" presId="urn:microsoft.com/office/officeart/2005/8/layout/orgChart1"/>
    <dgm:cxn modelId="{7F50B23B-B90C-4280-8A2F-65FCE774FEB7}" type="presParOf" srcId="{21ECBD36-0158-4C8D-881A-8F5A4B9ED699}" destId="{8BAB59CF-3DD2-4B62-B215-7458978153CB}" srcOrd="1" destOrd="0" presId="urn:microsoft.com/office/officeart/2005/8/layout/orgChart1"/>
    <dgm:cxn modelId="{7E3EBB27-50F1-4459-9631-6D5A13E27538}" type="presParOf" srcId="{87FF0F6A-E36D-41E9-A1CA-A5E14567FA4A}" destId="{1DAC7832-094E-4C37-B6F7-3822AD10B5CE}" srcOrd="1" destOrd="0" presId="urn:microsoft.com/office/officeart/2005/8/layout/orgChart1"/>
    <dgm:cxn modelId="{9B8A7D1E-327A-4C6B-9E07-B4EBE50BAA52}" type="presParOf" srcId="{1DAC7832-094E-4C37-B6F7-3822AD10B5CE}" destId="{DA2F284D-C295-4979-8D46-A665397281B1}" srcOrd="0" destOrd="0" presId="urn:microsoft.com/office/officeart/2005/8/layout/orgChart1"/>
    <dgm:cxn modelId="{B2F3FF16-B3A0-4166-B31D-888123F4F68E}" type="presParOf" srcId="{1DAC7832-094E-4C37-B6F7-3822AD10B5CE}" destId="{87A53986-CFCF-4937-A4E6-3F127CC63BBC}" srcOrd="1" destOrd="0" presId="urn:microsoft.com/office/officeart/2005/8/layout/orgChart1"/>
    <dgm:cxn modelId="{E39543A2-3E27-43B6-82B4-1854F2666B09}" type="presParOf" srcId="{87A53986-CFCF-4937-A4E6-3F127CC63BBC}" destId="{969A08F4-3035-4D84-A548-EA448100A27B}" srcOrd="0" destOrd="0" presId="urn:microsoft.com/office/officeart/2005/8/layout/orgChart1"/>
    <dgm:cxn modelId="{8075A2E0-4784-4B4F-BBA1-DE69430CDC70}" type="presParOf" srcId="{969A08F4-3035-4D84-A548-EA448100A27B}" destId="{0F952BCA-2F23-4E05-9F17-D19D501E5DAE}" srcOrd="0" destOrd="0" presId="urn:microsoft.com/office/officeart/2005/8/layout/orgChart1"/>
    <dgm:cxn modelId="{D2D3FF00-CA4D-45F6-AC75-EF32684CE495}" type="presParOf" srcId="{969A08F4-3035-4D84-A548-EA448100A27B}" destId="{A2AE7184-53A2-4161-8310-02663A6FC006}" srcOrd="1" destOrd="0" presId="urn:microsoft.com/office/officeart/2005/8/layout/orgChart1"/>
    <dgm:cxn modelId="{74134453-A924-4529-B90B-2BAF0B79FC11}" type="presParOf" srcId="{87A53986-CFCF-4937-A4E6-3F127CC63BBC}" destId="{DBB6D27F-F9CA-4F22-AA3C-F98B7204C84D}" srcOrd="1" destOrd="0" presId="urn:microsoft.com/office/officeart/2005/8/layout/orgChart1"/>
    <dgm:cxn modelId="{87E9780B-5A2B-40C2-83E1-AFA2FCE4D7F2}" type="presParOf" srcId="{87A53986-CFCF-4937-A4E6-3F127CC63BBC}" destId="{26710CF1-8521-4649-93DC-07D1BDA15AFB}" srcOrd="2" destOrd="0" presId="urn:microsoft.com/office/officeart/2005/8/layout/orgChart1"/>
    <dgm:cxn modelId="{AEA618C6-0BD0-4CB8-AC89-EF1D3283CC5D}" type="presParOf" srcId="{87FF0F6A-E36D-41E9-A1CA-A5E14567FA4A}" destId="{43CB9AA6-C9CC-4FDA-A8A3-EB46E12A9772}" srcOrd="2" destOrd="0" presId="urn:microsoft.com/office/officeart/2005/8/layout/orgChart1"/>
    <dgm:cxn modelId="{FF5E7160-9B19-492B-B5D9-47E4DD5E561F}" type="presParOf" srcId="{991CBA83-97A2-4EAB-8236-DBEF08278707}" destId="{6F7D5C99-8830-431D-8416-1EFB17B69573}" srcOrd="2" destOrd="0" presId="urn:microsoft.com/office/officeart/2005/8/layout/orgChart1"/>
    <dgm:cxn modelId="{F6C13AC5-13E4-41E0-ABDE-EAE3E4C1D4E6}" type="presParOf" srcId="{D273568E-952F-4607-8767-0136ABB7CCAB}" destId="{AC536A63-F3DB-410D-9D6A-A708DECD6237}" srcOrd="2" destOrd="0" presId="urn:microsoft.com/office/officeart/2005/8/layout/orgChart1"/>
    <dgm:cxn modelId="{F50B8AB4-0E0E-4FD2-A8FE-2470C0229B97}" type="presParOf" srcId="{05FC9DF2-9927-461D-BC7D-84B104BAB736}" destId="{6EA3E3B1-49EE-4BC2-80FA-1B777A65F823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7296E39-4064-43B5-AFB5-39CCC0C83D8F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E8A14150-935F-4718-8393-535314F76B7B}">
      <dgm:prSet phldrT="[Texto]" custT="1"/>
      <dgm:spPr/>
      <dgm:t>
        <a:bodyPr/>
        <a:lstStyle/>
        <a:p>
          <a:r>
            <a:rPr lang="es-MX" sz="1600" b="1" dirty="0" smtClean="0">
              <a:latin typeface="Agency FB" pitchFamily="34" charset="0"/>
            </a:rPr>
            <a:t>OBISPO</a:t>
          </a:r>
          <a:endParaRPr lang="es-MX" sz="1600" b="1" dirty="0">
            <a:latin typeface="Agency FB" pitchFamily="34" charset="0"/>
          </a:endParaRPr>
        </a:p>
      </dgm:t>
    </dgm:pt>
    <dgm:pt modelId="{A9916BAD-2ED9-4682-A89F-EC3DF9A75E64}" type="parTrans" cxnId="{3C655538-3935-43DA-91ED-F4E1746B07A0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2AF22AAF-A9F5-4BFA-8F44-C86C90516F83}" type="sibTrans" cxnId="{3C655538-3935-43DA-91ED-F4E1746B07A0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CECF49F8-92A0-42A0-AEC5-9FC2780D686B}">
      <dgm:prSet custT="1"/>
      <dgm:spPr/>
      <dgm:t>
        <a:bodyPr/>
        <a:lstStyle/>
        <a:p>
          <a:r>
            <a:rPr lang="es-MX" sz="1600" b="1" dirty="0" smtClean="0">
              <a:latin typeface="Agency FB" pitchFamily="34" charset="0"/>
            </a:rPr>
            <a:t>CURIA</a:t>
          </a:r>
          <a:endParaRPr lang="es-MX" sz="1600" b="1" dirty="0">
            <a:latin typeface="Agency FB" pitchFamily="34" charset="0"/>
          </a:endParaRPr>
        </a:p>
      </dgm:t>
    </dgm:pt>
    <dgm:pt modelId="{FF0B1571-2B71-4958-90C2-A472DB0952CB}" type="parTrans" cxnId="{CC064AD4-925A-4A61-891F-E46177F1D668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F344428F-7C67-4809-B2B1-EB065DBB9E03}" type="sibTrans" cxnId="{CC064AD4-925A-4A61-891F-E46177F1D668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222CEC5D-2A83-41D7-B42A-D1266E89191D}">
      <dgm:prSet custT="1"/>
      <dgm:spPr/>
      <dgm:t>
        <a:bodyPr/>
        <a:lstStyle/>
        <a:p>
          <a:r>
            <a:rPr lang="es-MX" sz="1600" b="1" dirty="0" smtClean="0">
              <a:latin typeface="Agency FB" pitchFamily="34" charset="0"/>
            </a:rPr>
            <a:t>ORGANISMOS</a:t>
          </a:r>
        </a:p>
        <a:p>
          <a:r>
            <a:rPr lang="es-MX" sz="1600" b="1" dirty="0" smtClean="0">
              <a:latin typeface="Agency FB" pitchFamily="34" charset="0"/>
            </a:rPr>
            <a:t>CONSULTIVOS</a:t>
          </a:r>
          <a:endParaRPr lang="es-MX" sz="1600" b="1" dirty="0">
            <a:latin typeface="Agency FB" pitchFamily="34" charset="0"/>
          </a:endParaRPr>
        </a:p>
      </dgm:t>
    </dgm:pt>
    <dgm:pt modelId="{98B4CD25-FAC5-45BA-8DD2-245E4344363F}" type="parTrans" cxnId="{4C14E9C8-C937-4ADB-9ABE-B8654FE9F481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ED336BDF-7107-419E-96F7-0746776DC546}" type="sibTrans" cxnId="{4C14E9C8-C937-4ADB-9ABE-B8654FE9F481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38BEC4E7-51C6-499D-8EC1-6FC7228E47D6}">
      <dgm:prSet custT="1"/>
      <dgm:spPr/>
      <dgm:t>
        <a:bodyPr/>
        <a:lstStyle/>
        <a:p>
          <a:r>
            <a:rPr lang="es-MX" sz="1600" b="1" dirty="0" smtClean="0">
              <a:latin typeface="Agency FB" pitchFamily="34" charset="0"/>
            </a:rPr>
            <a:t>OTRAS</a:t>
          </a:r>
        </a:p>
        <a:p>
          <a:r>
            <a:rPr lang="es-MX" sz="1600" b="1" dirty="0" smtClean="0">
              <a:latin typeface="Agency FB" pitchFamily="34" charset="0"/>
            </a:rPr>
            <a:t>INSTITUCIONES</a:t>
          </a:r>
          <a:endParaRPr lang="es-MX" sz="1600" b="1" dirty="0">
            <a:latin typeface="Agency FB" pitchFamily="34" charset="0"/>
          </a:endParaRPr>
        </a:p>
      </dgm:t>
    </dgm:pt>
    <dgm:pt modelId="{04A1C639-8712-48D4-8584-E55EE702F5DD}" type="parTrans" cxnId="{67CDC815-8572-4036-9882-D76968741815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F2604A18-2F05-42CD-B7E0-9D7E9481BBB7}" type="sibTrans" cxnId="{67CDC815-8572-4036-9882-D76968741815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FFE1909A-BE79-44A6-825C-37CDD980A42C}">
      <dgm:prSet custT="1"/>
      <dgm:spPr/>
      <dgm:t>
        <a:bodyPr/>
        <a:lstStyle/>
        <a:p>
          <a:r>
            <a:rPr lang="es-MX" sz="1600" b="1" dirty="0" smtClean="0">
              <a:latin typeface="Agency FB" pitchFamily="34" charset="0"/>
            </a:rPr>
            <a:t>P. DEL CLERO</a:t>
          </a:r>
        </a:p>
        <a:p>
          <a:r>
            <a:rPr lang="es-MX" sz="1600" b="1" dirty="0" smtClean="0">
              <a:latin typeface="Agency FB" pitchFamily="34" charset="0"/>
            </a:rPr>
            <a:t>SEMINARIO</a:t>
          </a:r>
        </a:p>
        <a:p>
          <a:r>
            <a:rPr lang="es-MX" sz="1600" b="1" dirty="0" smtClean="0">
              <a:latin typeface="Agency FB" pitchFamily="34" charset="0"/>
            </a:rPr>
            <a:t>CABILDO</a:t>
          </a:r>
        </a:p>
        <a:p>
          <a:r>
            <a:rPr lang="es-MX" sz="1600" b="1" dirty="0" smtClean="0">
              <a:latin typeface="Agency FB" pitchFamily="34" charset="0"/>
            </a:rPr>
            <a:t>VIC. RELIGIOSOS</a:t>
          </a:r>
          <a:endParaRPr lang="es-MX" sz="1600" b="1" dirty="0">
            <a:latin typeface="Agency FB" pitchFamily="34" charset="0"/>
          </a:endParaRPr>
        </a:p>
      </dgm:t>
    </dgm:pt>
    <dgm:pt modelId="{7FFFC14D-E5A0-47E1-B386-D8DF5D356DFE}" type="parTrans" cxnId="{DA86BC22-2C58-4571-9E8A-1E76C59912A3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1A9CF220-F886-4BB2-95D4-D4A3A2DAABBB}" type="sibTrans" cxnId="{DA86BC22-2C58-4571-9E8A-1E76C59912A3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9EDEB44D-9926-43E7-A417-16F1AC8E882B}">
      <dgm:prSet custT="1"/>
      <dgm:spPr/>
      <dgm:t>
        <a:bodyPr/>
        <a:lstStyle/>
        <a:p>
          <a:r>
            <a:rPr lang="es-MX" sz="1600" b="1" dirty="0" smtClean="0">
              <a:latin typeface="Agency FB" pitchFamily="34" charset="0"/>
            </a:rPr>
            <a:t>ÁREA</a:t>
          </a:r>
        </a:p>
        <a:p>
          <a:r>
            <a:rPr lang="es-MX" sz="1600" b="1" dirty="0" smtClean="0">
              <a:latin typeface="Agency FB" pitchFamily="34" charset="0"/>
            </a:rPr>
            <a:t>JUDICIAL</a:t>
          </a:r>
          <a:endParaRPr lang="es-MX" sz="1600" b="1" dirty="0">
            <a:latin typeface="Agency FB" pitchFamily="34" charset="0"/>
          </a:endParaRPr>
        </a:p>
      </dgm:t>
    </dgm:pt>
    <dgm:pt modelId="{67271CDA-CFE7-48A7-A4A8-FE14CF490C0C}" type="parTrans" cxnId="{FE2C09E7-635E-42C0-86BB-D5E69E47E813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E062386B-78D6-4AE0-B85E-8A40860AB109}" type="sibTrans" cxnId="{FE2C09E7-635E-42C0-86BB-D5E69E47E813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5C2E7A46-41B6-40A0-B83B-DB7BBA7FC7EE}">
      <dgm:prSet custT="1"/>
      <dgm:spPr/>
      <dgm:t>
        <a:bodyPr/>
        <a:lstStyle/>
        <a:p>
          <a:r>
            <a:rPr lang="es-MX" sz="1600" b="1" dirty="0" smtClean="0">
              <a:latin typeface="Agency FB" pitchFamily="34" charset="0"/>
            </a:rPr>
            <a:t>ÁREA</a:t>
          </a:r>
        </a:p>
        <a:p>
          <a:r>
            <a:rPr lang="es-MX" sz="1600" b="1" dirty="0" smtClean="0">
              <a:latin typeface="Agency FB" pitchFamily="34" charset="0"/>
            </a:rPr>
            <a:t>ADMINISTRATIVA</a:t>
          </a:r>
          <a:endParaRPr lang="es-MX" sz="1600" b="1" dirty="0">
            <a:latin typeface="Agency FB" pitchFamily="34" charset="0"/>
          </a:endParaRPr>
        </a:p>
      </dgm:t>
    </dgm:pt>
    <dgm:pt modelId="{8D661B01-CA65-412A-AE00-3A3F1F311DE3}" type="parTrans" cxnId="{ED84FB07-79CE-4984-89D9-46D28FDC4DED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FA94C4CA-8140-4E46-A433-6FCAD11AF77A}" type="sibTrans" cxnId="{ED84FB07-79CE-4984-89D9-46D28FDC4DED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15C6B76B-A87C-48CF-BE0B-7775E75D4325}">
      <dgm:prSet custT="1"/>
      <dgm:spPr/>
      <dgm:t>
        <a:bodyPr/>
        <a:lstStyle/>
        <a:p>
          <a:r>
            <a:rPr lang="es-MX" sz="1600" b="1" dirty="0" smtClean="0">
              <a:latin typeface="Agency FB" pitchFamily="34" charset="0"/>
            </a:rPr>
            <a:t>ÁREA</a:t>
          </a:r>
        </a:p>
        <a:p>
          <a:r>
            <a:rPr lang="es-MX" sz="1600" b="1" dirty="0" smtClean="0">
              <a:latin typeface="Agency FB" pitchFamily="34" charset="0"/>
            </a:rPr>
            <a:t>PASTORAL</a:t>
          </a:r>
          <a:endParaRPr lang="es-MX" sz="1600" b="1" dirty="0">
            <a:latin typeface="Agency FB" pitchFamily="34" charset="0"/>
          </a:endParaRPr>
        </a:p>
      </dgm:t>
    </dgm:pt>
    <dgm:pt modelId="{C779ABBB-D977-413D-8C0C-1995CD01EBA0}" type="parTrans" cxnId="{0A1A85AF-6235-4F5A-8086-6ED3822A7D69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58FFDD0C-21B6-454A-96B4-52DED5F80503}" type="sibTrans" cxnId="{0A1A85AF-6235-4F5A-8086-6ED3822A7D69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FA64AF93-C005-4274-BA14-5B45B08780F5}">
      <dgm:prSet custT="1"/>
      <dgm:spPr/>
      <dgm:t>
        <a:bodyPr/>
        <a:lstStyle/>
        <a:p>
          <a:r>
            <a:rPr lang="es-MX" sz="1600" b="1" dirty="0" smtClean="0">
              <a:latin typeface="Agency FB" pitchFamily="34" charset="0"/>
            </a:rPr>
            <a:t>TRIBUNAL</a:t>
          </a:r>
        </a:p>
        <a:p>
          <a:r>
            <a:rPr lang="es-MX" sz="1600" b="1" dirty="0" smtClean="0">
              <a:latin typeface="Agency FB" pitchFamily="34" charset="0"/>
            </a:rPr>
            <a:t>VIC. JUDICIAL</a:t>
          </a:r>
          <a:endParaRPr lang="es-MX" sz="1600" b="1" dirty="0">
            <a:latin typeface="Agency FB" pitchFamily="34" charset="0"/>
          </a:endParaRPr>
        </a:p>
      </dgm:t>
    </dgm:pt>
    <dgm:pt modelId="{804CDC32-19F4-445F-8133-904089A46821}" type="parTrans" cxnId="{2C75533B-7A0B-45D8-9189-32F69686DC4B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A9BBF3FB-F4AF-427D-B065-6E3C43289DAB}" type="sibTrans" cxnId="{2C75533B-7A0B-45D8-9189-32F69686DC4B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93451F1F-656C-410B-AC10-98D3B5430498}">
      <dgm:prSet custT="1"/>
      <dgm:spPr/>
      <dgm:t>
        <a:bodyPr/>
        <a:lstStyle/>
        <a:p>
          <a:r>
            <a:rPr lang="es-MX" sz="1600" b="1" dirty="0" smtClean="0">
              <a:latin typeface="Agency FB" pitchFamily="34" charset="0"/>
            </a:rPr>
            <a:t>V. GENERAL</a:t>
          </a:r>
        </a:p>
        <a:p>
          <a:r>
            <a:rPr lang="es-MX" sz="1600" b="1" dirty="0" smtClean="0">
              <a:latin typeface="Agency FB" pitchFamily="34" charset="0"/>
            </a:rPr>
            <a:t>CANCILLER</a:t>
          </a:r>
        </a:p>
        <a:p>
          <a:r>
            <a:rPr lang="es-MX" sz="1600" b="1" dirty="0" smtClean="0">
              <a:latin typeface="Agency FB" pitchFamily="34" charset="0"/>
            </a:rPr>
            <a:t>ECÓNOMO</a:t>
          </a:r>
        </a:p>
        <a:p>
          <a:r>
            <a:rPr lang="es-MX" sz="1600" b="1" dirty="0" smtClean="0">
              <a:latin typeface="Agency FB" pitchFamily="34" charset="0"/>
            </a:rPr>
            <a:t>V. EPISCOPALES</a:t>
          </a:r>
        </a:p>
        <a:p>
          <a:r>
            <a:rPr lang="es-MX" sz="1600" b="1" dirty="0" smtClean="0">
              <a:latin typeface="Agency FB" pitchFamily="34" charset="0"/>
            </a:rPr>
            <a:t>ARCHIVO</a:t>
          </a:r>
        </a:p>
        <a:p>
          <a:r>
            <a:rPr lang="es-MX" sz="1600" b="1" dirty="0" smtClean="0">
              <a:latin typeface="Agency FB" pitchFamily="34" charset="0"/>
            </a:rPr>
            <a:t>VOCERO</a:t>
          </a:r>
          <a:endParaRPr lang="es-MX" sz="1600" b="1" dirty="0">
            <a:latin typeface="Agency FB" pitchFamily="34" charset="0"/>
          </a:endParaRPr>
        </a:p>
      </dgm:t>
    </dgm:pt>
    <dgm:pt modelId="{9D56EE75-B3DC-4655-B6C1-D831709746D7}" type="parTrans" cxnId="{FE9FA73C-F078-4BC9-98C0-2A3DA3C37226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732FEE9A-A93D-46B7-91D6-143FF959B626}" type="sibTrans" cxnId="{FE9FA73C-F078-4BC9-98C0-2A3DA3C37226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FCD1C04E-AA10-475B-8825-52419E761977}">
      <dgm:prSet custT="1"/>
      <dgm:spPr/>
      <dgm:t>
        <a:bodyPr/>
        <a:lstStyle/>
        <a:p>
          <a:r>
            <a:rPr lang="es-MX" sz="1600" b="1" dirty="0" smtClean="0">
              <a:latin typeface="Agency FB" pitchFamily="34" charset="0"/>
            </a:rPr>
            <a:t>VICARIO</a:t>
          </a:r>
        </a:p>
        <a:p>
          <a:r>
            <a:rPr lang="es-MX" sz="1600" b="1" dirty="0" smtClean="0">
              <a:latin typeface="Agency FB" pitchFamily="34" charset="0"/>
            </a:rPr>
            <a:t>DE PASTORAL</a:t>
          </a:r>
          <a:endParaRPr lang="es-MX" sz="1600" b="1" dirty="0">
            <a:latin typeface="Agency FB" pitchFamily="34" charset="0"/>
          </a:endParaRPr>
        </a:p>
      </dgm:t>
    </dgm:pt>
    <dgm:pt modelId="{0EEE0E66-FC4E-4DE3-9791-C67C913BC1C6}" type="parTrans" cxnId="{CA6FCDC8-434E-4564-AE0B-2407A5D98138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5F2E610C-0625-4475-ABEE-AF35B06611BE}" type="sibTrans" cxnId="{CA6FCDC8-434E-4564-AE0B-2407A5D98138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D828BA0D-B100-4964-A188-1A116142A7C9}">
      <dgm:prSet custT="1"/>
      <dgm:spPr/>
      <dgm:t>
        <a:bodyPr/>
        <a:lstStyle/>
        <a:p>
          <a:r>
            <a:rPr lang="es-MX" sz="1600" b="1" dirty="0" smtClean="0">
              <a:latin typeface="Agency FB" pitchFamily="34" charset="0"/>
            </a:rPr>
            <a:t>C. DE PASTORAL</a:t>
          </a:r>
        </a:p>
        <a:p>
          <a:r>
            <a:rPr lang="es-MX" sz="1600" b="1" dirty="0" smtClean="0">
              <a:latin typeface="Agency FB" pitchFamily="34" charset="0"/>
            </a:rPr>
            <a:t>C. ECONOMÍA</a:t>
          </a:r>
        </a:p>
        <a:p>
          <a:r>
            <a:rPr lang="es-MX" sz="1600" b="1" dirty="0" smtClean="0">
              <a:latin typeface="Agency FB" pitchFamily="34" charset="0"/>
            </a:rPr>
            <a:t>C. CONSULTORES</a:t>
          </a:r>
        </a:p>
        <a:p>
          <a:r>
            <a:rPr lang="es-MX" sz="1600" b="1" dirty="0" smtClean="0">
              <a:latin typeface="Agency FB" pitchFamily="34" charset="0"/>
            </a:rPr>
            <a:t>C. PRESBITERAL</a:t>
          </a:r>
          <a:endParaRPr lang="es-MX" sz="1600" b="1" dirty="0">
            <a:latin typeface="Agency FB" pitchFamily="34" charset="0"/>
          </a:endParaRPr>
        </a:p>
      </dgm:t>
    </dgm:pt>
    <dgm:pt modelId="{49AEB027-A510-4A44-8FD6-EA2739F32288}" type="parTrans" cxnId="{D17A20F4-EF00-406E-A3E2-6856033483AB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8E5438D6-7FE5-461A-910E-C30AFEE598D1}" type="sibTrans" cxnId="{D17A20F4-EF00-406E-A3E2-6856033483AB}">
      <dgm:prSet/>
      <dgm:spPr/>
      <dgm:t>
        <a:bodyPr/>
        <a:lstStyle/>
        <a:p>
          <a:endParaRPr lang="es-MX" sz="1600" b="1">
            <a:latin typeface="Agency FB" pitchFamily="34" charset="0"/>
          </a:endParaRPr>
        </a:p>
      </dgm:t>
    </dgm:pt>
    <dgm:pt modelId="{FE43C706-F455-49E0-AE57-087DB286C5DD}" type="pres">
      <dgm:prSet presAssocID="{E7296E39-4064-43B5-AFB5-39CCC0C83D8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54F010A-BB48-4FD9-9870-D0D636B3CAF7}" type="pres">
      <dgm:prSet presAssocID="{E8A14150-935F-4718-8393-535314F76B7B}" presName="hierRoot1" presStyleCnt="0">
        <dgm:presLayoutVars>
          <dgm:hierBranch/>
        </dgm:presLayoutVars>
      </dgm:prSet>
      <dgm:spPr/>
    </dgm:pt>
    <dgm:pt modelId="{F4B30820-9BA4-4422-ABE3-E509884E97F0}" type="pres">
      <dgm:prSet presAssocID="{E8A14150-935F-4718-8393-535314F76B7B}" presName="rootComposite1" presStyleCnt="0"/>
      <dgm:spPr/>
    </dgm:pt>
    <dgm:pt modelId="{01FEFF6C-D670-4EBD-88BA-58E25597BC84}" type="pres">
      <dgm:prSet presAssocID="{E8A14150-935F-4718-8393-535314F76B7B}" presName="rootText1" presStyleLbl="node0" presStyleIdx="0" presStyleCnt="1">
        <dgm:presLayoutVars>
          <dgm:chPref val="3"/>
        </dgm:presLayoutVars>
      </dgm:prSet>
      <dgm:spPr/>
    </dgm:pt>
    <dgm:pt modelId="{8DF60BD7-1B2F-4746-820D-79D9662BFD6F}" type="pres">
      <dgm:prSet presAssocID="{E8A14150-935F-4718-8393-535314F76B7B}" presName="rootConnector1" presStyleLbl="node1" presStyleIdx="0" presStyleCnt="0"/>
      <dgm:spPr/>
    </dgm:pt>
    <dgm:pt modelId="{1926A85E-0D3D-4D17-997F-068FA0D85381}" type="pres">
      <dgm:prSet presAssocID="{E8A14150-935F-4718-8393-535314F76B7B}" presName="hierChild2" presStyleCnt="0"/>
      <dgm:spPr/>
    </dgm:pt>
    <dgm:pt modelId="{F1F63592-12BC-4916-8309-CCD06894E47C}" type="pres">
      <dgm:prSet presAssocID="{FF0B1571-2B71-4958-90C2-A472DB0952CB}" presName="Name35" presStyleLbl="parChTrans1D2" presStyleIdx="0" presStyleCnt="3"/>
      <dgm:spPr/>
    </dgm:pt>
    <dgm:pt modelId="{9108055E-22A5-48B6-A533-109D0ED047EF}" type="pres">
      <dgm:prSet presAssocID="{CECF49F8-92A0-42A0-AEC5-9FC2780D686B}" presName="hierRoot2" presStyleCnt="0">
        <dgm:presLayoutVars>
          <dgm:hierBranch/>
        </dgm:presLayoutVars>
      </dgm:prSet>
      <dgm:spPr/>
    </dgm:pt>
    <dgm:pt modelId="{C3C91501-6EA0-4A0D-8D3C-F6EF7080B8BB}" type="pres">
      <dgm:prSet presAssocID="{CECF49F8-92A0-42A0-AEC5-9FC2780D686B}" presName="rootComposite" presStyleCnt="0"/>
      <dgm:spPr/>
    </dgm:pt>
    <dgm:pt modelId="{0770F8D5-B662-4527-AF6E-A1E8DCCE33D9}" type="pres">
      <dgm:prSet presAssocID="{CECF49F8-92A0-42A0-AEC5-9FC2780D686B}" presName="rootText" presStyleLbl="node2" presStyleIdx="0" presStyleCnt="3">
        <dgm:presLayoutVars>
          <dgm:chPref val="3"/>
        </dgm:presLayoutVars>
      </dgm:prSet>
      <dgm:spPr/>
    </dgm:pt>
    <dgm:pt modelId="{33C4E7CA-9AC0-428B-9439-416693433C38}" type="pres">
      <dgm:prSet presAssocID="{CECF49F8-92A0-42A0-AEC5-9FC2780D686B}" presName="rootConnector" presStyleLbl="node2" presStyleIdx="0" presStyleCnt="3"/>
      <dgm:spPr/>
    </dgm:pt>
    <dgm:pt modelId="{1B82D73C-4DD6-456B-A81F-03A1F77877B7}" type="pres">
      <dgm:prSet presAssocID="{CECF49F8-92A0-42A0-AEC5-9FC2780D686B}" presName="hierChild4" presStyleCnt="0"/>
      <dgm:spPr/>
    </dgm:pt>
    <dgm:pt modelId="{9394705B-BB7F-4C92-9786-0CDE01963950}" type="pres">
      <dgm:prSet presAssocID="{67271CDA-CFE7-48A7-A4A8-FE14CF490C0C}" presName="Name35" presStyleLbl="parChTrans1D3" presStyleIdx="0" presStyleCnt="5"/>
      <dgm:spPr/>
    </dgm:pt>
    <dgm:pt modelId="{1B259423-71ED-4C64-A2CF-A6A3CCC8745F}" type="pres">
      <dgm:prSet presAssocID="{9EDEB44D-9926-43E7-A417-16F1AC8E882B}" presName="hierRoot2" presStyleCnt="0">
        <dgm:presLayoutVars>
          <dgm:hierBranch/>
        </dgm:presLayoutVars>
      </dgm:prSet>
      <dgm:spPr/>
    </dgm:pt>
    <dgm:pt modelId="{F7B55361-591F-4B10-B1A2-E3F5135292D6}" type="pres">
      <dgm:prSet presAssocID="{9EDEB44D-9926-43E7-A417-16F1AC8E882B}" presName="rootComposite" presStyleCnt="0"/>
      <dgm:spPr/>
    </dgm:pt>
    <dgm:pt modelId="{6E6B4439-6519-4D17-8954-F7AC96FA3EDB}" type="pres">
      <dgm:prSet presAssocID="{9EDEB44D-9926-43E7-A417-16F1AC8E882B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7C021F3-8ACD-4AF4-9C58-2891A15A02C2}" type="pres">
      <dgm:prSet presAssocID="{9EDEB44D-9926-43E7-A417-16F1AC8E882B}" presName="rootConnector" presStyleLbl="node3" presStyleIdx="0" presStyleCnt="5"/>
      <dgm:spPr/>
    </dgm:pt>
    <dgm:pt modelId="{5AE4CE2C-B0D6-4B9F-9422-AB930BCC74C8}" type="pres">
      <dgm:prSet presAssocID="{9EDEB44D-9926-43E7-A417-16F1AC8E882B}" presName="hierChild4" presStyleCnt="0"/>
      <dgm:spPr/>
    </dgm:pt>
    <dgm:pt modelId="{664C2CBA-0711-46FD-9768-6F3376A2066E}" type="pres">
      <dgm:prSet presAssocID="{804CDC32-19F4-445F-8133-904089A46821}" presName="Name35" presStyleLbl="parChTrans1D4" presStyleIdx="0" presStyleCnt="3"/>
      <dgm:spPr/>
    </dgm:pt>
    <dgm:pt modelId="{E8B8B7AE-74EE-456C-97E4-5A91FBAA2F38}" type="pres">
      <dgm:prSet presAssocID="{FA64AF93-C005-4274-BA14-5B45B08780F5}" presName="hierRoot2" presStyleCnt="0">
        <dgm:presLayoutVars>
          <dgm:hierBranch val="init"/>
        </dgm:presLayoutVars>
      </dgm:prSet>
      <dgm:spPr/>
    </dgm:pt>
    <dgm:pt modelId="{48ADA8F4-C250-4F52-8A0B-B34495615260}" type="pres">
      <dgm:prSet presAssocID="{FA64AF93-C005-4274-BA14-5B45B08780F5}" presName="rootComposite" presStyleCnt="0"/>
      <dgm:spPr/>
    </dgm:pt>
    <dgm:pt modelId="{9FFE8BB2-D23E-4483-8023-D20224F61438}" type="pres">
      <dgm:prSet presAssocID="{FA64AF93-C005-4274-BA14-5B45B08780F5}" presName="rootText" presStyleLbl="node4" presStyleIdx="0" presStyleCnt="3">
        <dgm:presLayoutVars>
          <dgm:chPref val="3"/>
        </dgm:presLayoutVars>
      </dgm:prSet>
      <dgm:spPr/>
    </dgm:pt>
    <dgm:pt modelId="{C98ED69C-12EE-47C1-B554-8C4BB544631D}" type="pres">
      <dgm:prSet presAssocID="{FA64AF93-C005-4274-BA14-5B45B08780F5}" presName="rootConnector" presStyleLbl="node4" presStyleIdx="0" presStyleCnt="3"/>
      <dgm:spPr/>
    </dgm:pt>
    <dgm:pt modelId="{31FB149A-4534-4998-BC5E-24C064CC866A}" type="pres">
      <dgm:prSet presAssocID="{FA64AF93-C005-4274-BA14-5B45B08780F5}" presName="hierChild4" presStyleCnt="0"/>
      <dgm:spPr/>
    </dgm:pt>
    <dgm:pt modelId="{93A9363B-5CE8-49E8-AC1C-23DB54A034AD}" type="pres">
      <dgm:prSet presAssocID="{FA64AF93-C005-4274-BA14-5B45B08780F5}" presName="hierChild5" presStyleCnt="0"/>
      <dgm:spPr/>
    </dgm:pt>
    <dgm:pt modelId="{D0BFADFC-31FE-4662-9BCC-9BCD80B2C3CA}" type="pres">
      <dgm:prSet presAssocID="{9EDEB44D-9926-43E7-A417-16F1AC8E882B}" presName="hierChild5" presStyleCnt="0"/>
      <dgm:spPr/>
    </dgm:pt>
    <dgm:pt modelId="{05D3DED6-B550-4446-ADD8-46D5B8A4807B}" type="pres">
      <dgm:prSet presAssocID="{8D661B01-CA65-412A-AE00-3A3F1F311DE3}" presName="Name35" presStyleLbl="parChTrans1D3" presStyleIdx="1" presStyleCnt="5"/>
      <dgm:spPr/>
    </dgm:pt>
    <dgm:pt modelId="{DDE77472-66B7-4B7A-8E41-990889D62C94}" type="pres">
      <dgm:prSet presAssocID="{5C2E7A46-41B6-40A0-B83B-DB7BBA7FC7EE}" presName="hierRoot2" presStyleCnt="0">
        <dgm:presLayoutVars>
          <dgm:hierBranch/>
        </dgm:presLayoutVars>
      </dgm:prSet>
      <dgm:spPr/>
    </dgm:pt>
    <dgm:pt modelId="{17DF6D5E-739A-4233-AEAE-53FD57A7D72F}" type="pres">
      <dgm:prSet presAssocID="{5C2E7A46-41B6-40A0-B83B-DB7BBA7FC7EE}" presName="rootComposite" presStyleCnt="0"/>
      <dgm:spPr/>
    </dgm:pt>
    <dgm:pt modelId="{C1FF36E9-BC03-4F8D-82D6-E746632CA33E}" type="pres">
      <dgm:prSet presAssocID="{5C2E7A46-41B6-40A0-B83B-DB7BBA7FC7EE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3229885-298B-41F3-A642-5638B792E297}" type="pres">
      <dgm:prSet presAssocID="{5C2E7A46-41B6-40A0-B83B-DB7BBA7FC7EE}" presName="rootConnector" presStyleLbl="node3" presStyleIdx="1" presStyleCnt="5"/>
      <dgm:spPr/>
    </dgm:pt>
    <dgm:pt modelId="{1259F77D-7856-46BB-A81D-104BEE794F1F}" type="pres">
      <dgm:prSet presAssocID="{5C2E7A46-41B6-40A0-B83B-DB7BBA7FC7EE}" presName="hierChild4" presStyleCnt="0"/>
      <dgm:spPr/>
    </dgm:pt>
    <dgm:pt modelId="{3913B460-BDEB-4B31-8211-1030D91D0D4D}" type="pres">
      <dgm:prSet presAssocID="{9D56EE75-B3DC-4655-B6C1-D831709746D7}" presName="Name35" presStyleLbl="parChTrans1D4" presStyleIdx="1" presStyleCnt="3"/>
      <dgm:spPr/>
    </dgm:pt>
    <dgm:pt modelId="{04F44091-32C7-4672-8F34-4FA9C2DFEF3B}" type="pres">
      <dgm:prSet presAssocID="{93451F1F-656C-410B-AC10-98D3B5430498}" presName="hierRoot2" presStyleCnt="0">
        <dgm:presLayoutVars>
          <dgm:hierBranch val="init"/>
        </dgm:presLayoutVars>
      </dgm:prSet>
      <dgm:spPr/>
    </dgm:pt>
    <dgm:pt modelId="{04E04E7D-BC17-4C16-AF79-3304E0B87ADF}" type="pres">
      <dgm:prSet presAssocID="{93451F1F-656C-410B-AC10-98D3B5430498}" presName="rootComposite" presStyleCnt="0"/>
      <dgm:spPr/>
    </dgm:pt>
    <dgm:pt modelId="{B2CE5C94-AF72-49CB-83DB-163B76593FB1}" type="pres">
      <dgm:prSet presAssocID="{93451F1F-656C-410B-AC10-98D3B5430498}" presName="rootText" presStyleLbl="node4" presStyleIdx="1" presStyleCnt="3" custScaleY="265456">
        <dgm:presLayoutVars>
          <dgm:chPref val="3"/>
        </dgm:presLayoutVars>
      </dgm:prSet>
      <dgm:spPr/>
    </dgm:pt>
    <dgm:pt modelId="{B1B21B68-9C08-4B4A-BC0E-BF00763CC4A3}" type="pres">
      <dgm:prSet presAssocID="{93451F1F-656C-410B-AC10-98D3B5430498}" presName="rootConnector" presStyleLbl="node4" presStyleIdx="1" presStyleCnt="3"/>
      <dgm:spPr/>
    </dgm:pt>
    <dgm:pt modelId="{E5B26FAE-6141-4574-9688-05ADB4D19406}" type="pres">
      <dgm:prSet presAssocID="{93451F1F-656C-410B-AC10-98D3B5430498}" presName="hierChild4" presStyleCnt="0"/>
      <dgm:spPr/>
    </dgm:pt>
    <dgm:pt modelId="{97BFA201-AAAC-4464-8191-74ECCF2AFDEA}" type="pres">
      <dgm:prSet presAssocID="{93451F1F-656C-410B-AC10-98D3B5430498}" presName="hierChild5" presStyleCnt="0"/>
      <dgm:spPr/>
    </dgm:pt>
    <dgm:pt modelId="{BB9CADCC-FFEC-4C56-8E8A-F624144545CC}" type="pres">
      <dgm:prSet presAssocID="{5C2E7A46-41B6-40A0-B83B-DB7BBA7FC7EE}" presName="hierChild5" presStyleCnt="0"/>
      <dgm:spPr/>
    </dgm:pt>
    <dgm:pt modelId="{B27641C9-616E-4919-BF74-CD9E9EC6430E}" type="pres">
      <dgm:prSet presAssocID="{C779ABBB-D977-413D-8C0C-1995CD01EBA0}" presName="Name35" presStyleLbl="parChTrans1D3" presStyleIdx="2" presStyleCnt="5"/>
      <dgm:spPr/>
    </dgm:pt>
    <dgm:pt modelId="{ED8ACD4F-AF6C-42C4-8823-8EB79AF37DAB}" type="pres">
      <dgm:prSet presAssocID="{15C6B76B-A87C-48CF-BE0B-7775E75D4325}" presName="hierRoot2" presStyleCnt="0">
        <dgm:presLayoutVars>
          <dgm:hierBranch/>
        </dgm:presLayoutVars>
      </dgm:prSet>
      <dgm:spPr/>
    </dgm:pt>
    <dgm:pt modelId="{66809208-C11A-4CA8-A1B8-DD79430A9B62}" type="pres">
      <dgm:prSet presAssocID="{15C6B76B-A87C-48CF-BE0B-7775E75D4325}" presName="rootComposite" presStyleCnt="0"/>
      <dgm:spPr/>
    </dgm:pt>
    <dgm:pt modelId="{C7BB337B-DA03-4E7F-A159-DA47B03C8932}" type="pres">
      <dgm:prSet presAssocID="{15C6B76B-A87C-48CF-BE0B-7775E75D4325}" presName="rootText" presStyleLbl="node3" presStyleIdx="2" presStyleCnt="5">
        <dgm:presLayoutVars>
          <dgm:chPref val="3"/>
        </dgm:presLayoutVars>
      </dgm:prSet>
      <dgm:spPr/>
    </dgm:pt>
    <dgm:pt modelId="{FF75A71D-0F74-43B7-B683-3FE56004707E}" type="pres">
      <dgm:prSet presAssocID="{15C6B76B-A87C-48CF-BE0B-7775E75D4325}" presName="rootConnector" presStyleLbl="node3" presStyleIdx="2" presStyleCnt="5"/>
      <dgm:spPr/>
    </dgm:pt>
    <dgm:pt modelId="{F8F97A3D-2B69-48AD-BB6F-72E38468AC47}" type="pres">
      <dgm:prSet presAssocID="{15C6B76B-A87C-48CF-BE0B-7775E75D4325}" presName="hierChild4" presStyleCnt="0"/>
      <dgm:spPr/>
    </dgm:pt>
    <dgm:pt modelId="{14FEEF2A-990C-4B77-AED0-EB5688862923}" type="pres">
      <dgm:prSet presAssocID="{0EEE0E66-FC4E-4DE3-9791-C67C913BC1C6}" presName="Name35" presStyleLbl="parChTrans1D4" presStyleIdx="2" presStyleCnt="3"/>
      <dgm:spPr/>
    </dgm:pt>
    <dgm:pt modelId="{3A7A5372-091B-4D08-82DE-562170B19C5E}" type="pres">
      <dgm:prSet presAssocID="{FCD1C04E-AA10-475B-8825-52419E761977}" presName="hierRoot2" presStyleCnt="0">
        <dgm:presLayoutVars>
          <dgm:hierBranch val="init"/>
        </dgm:presLayoutVars>
      </dgm:prSet>
      <dgm:spPr/>
    </dgm:pt>
    <dgm:pt modelId="{13A913BE-95C2-46A5-AA57-A68952175454}" type="pres">
      <dgm:prSet presAssocID="{FCD1C04E-AA10-475B-8825-52419E761977}" presName="rootComposite" presStyleCnt="0"/>
      <dgm:spPr/>
    </dgm:pt>
    <dgm:pt modelId="{22ECECF8-8840-4363-B7F1-FC4645F91BCA}" type="pres">
      <dgm:prSet presAssocID="{FCD1C04E-AA10-475B-8825-52419E761977}" presName="rootText" presStyleLbl="node4" presStyleIdx="2" presStyleCnt="3">
        <dgm:presLayoutVars>
          <dgm:chPref val="3"/>
        </dgm:presLayoutVars>
      </dgm:prSet>
      <dgm:spPr/>
    </dgm:pt>
    <dgm:pt modelId="{E7AE939F-4F22-4EB9-A1E9-DDDA10EBCDA4}" type="pres">
      <dgm:prSet presAssocID="{FCD1C04E-AA10-475B-8825-52419E761977}" presName="rootConnector" presStyleLbl="node4" presStyleIdx="2" presStyleCnt="3"/>
      <dgm:spPr/>
    </dgm:pt>
    <dgm:pt modelId="{510BAD4B-8FDB-4F08-8F2D-93A225ABC3BE}" type="pres">
      <dgm:prSet presAssocID="{FCD1C04E-AA10-475B-8825-52419E761977}" presName="hierChild4" presStyleCnt="0"/>
      <dgm:spPr/>
    </dgm:pt>
    <dgm:pt modelId="{75FB61B9-83B9-4190-B5C6-D06B993C1B49}" type="pres">
      <dgm:prSet presAssocID="{FCD1C04E-AA10-475B-8825-52419E761977}" presName="hierChild5" presStyleCnt="0"/>
      <dgm:spPr/>
    </dgm:pt>
    <dgm:pt modelId="{37A9032D-0506-4DDC-915B-851C73D9CF96}" type="pres">
      <dgm:prSet presAssocID="{15C6B76B-A87C-48CF-BE0B-7775E75D4325}" presName="hierChild5" presStyleCnt="0"/>
      <dgm:spPr/>
    </dgm:pt>
    <dgm:pt modelId="{E987A009-D4E8-4F12-B8D6-6907A007B6EC}" type="pres">
      <dgm:prSet presAssocID="{CECF49F8-92A0-42A0-AEC5-9FC2780D686B}" presName="hierChild5" presStyleCnt="0"/>
      <dgm:spPr/>
    </dgm:pt>
    <dgm:pt modelId="{66C6A2D5-B37D-47D3-AE63-6052B4CBC08D}" type="pres">
      <dgm:prSet presAssocID="{98B4CD25-FAC5-45BA-8DD2-245E4344363F}" presName="Name35" presStyleLbl="parChTrans1D2" presStyleIdx="1" presStyleCnt="3"/>
      <dgm:spPr/>
    </dgm:pt>
    <dgm:pt modelId="{C65CAD86-AB42-4EC5-8FFA-2A9224920D66}" type="pres">
      <dgm:prSet presAssocID="{222CEC5D-2A83-41D7-B42A-D1266E89191D}" presName="hierRoot2" presStyleCnt="0">
        <dgm:presLayoutVars>
          <dgm:hierBranch/>
        </dgm:presLayoutVars>
      </dgm:prSet>
      <dgm:spPr/>
    </dgm:pt>
    <dgm:pt modelId="{6FC2A156-EAD9-4810-B3C1-047EFDFA338D}" type="pres">
      <dgm:prSet presAssocID="{222CEC5D-2A83-41D7-B42A-D1266E89191D}" presName="rootComposite" presStyleCnt="0"/>
      <dgm:spPr/>
    </dgm:pt>
    <dgm:pt modelId="{A3D26299-6C79-46CB-896B-C095A6A21FB0}" type="pres">
      <dgm:prSet presAssocID="{222CEC5D-2A83-41D7-B42A-D1266E89191D}" presName="rootText" presStyleLbl="node2" presStyleIdx="1" presStyleCnt="3">
        <dgm:presLayoutVars>
          <dgm:chPref val="3"/>
        </dgm:presLayoutVars>
      </dgm:prSet>
      <dgm:spPr/>
    </dgm:pt>
    <dgm:pt modelId="{7B1C9D3E-5D07-4FC9-87DA-E4D093C04F4A}" type="pres">
      <dgm:prSet presAssocID="{222CEC5D-2A83-41D7-B42A-D1266E89191D}" presName="rootConnector" presStyleLbl="node2" presStyleIdx="1" presStyleCnt="3"/>
      <dgm:spPr/>
    </dgm:pt>
    <dgm:pt modelId="{F3D72F79-AFCC-4CA7-A26E-4138DEE3EF55}" type="pres">
      <dgm:prSet presAssocID="{222CEC5D-2A83-41D7-B42A-D1266E89191D}" presName="hierChild4" presStyleCnt="0"/>
      <dgm:spPr/>
    </dgm:pt>
    <dgm:pt modelId="{8A2C6933-5B1C-4424-84FF-E4086715112D}" type="pres">
      <dgm:prSet presAssocID="{49AEB027-A510-4A44-8FD6-EA2739F32288}" presName="Name35" presStyleLbl="parChTrans1D3" presStyleIdx="3" presStyleCnt="5"/>
      <dgm:spPr/>
    </dgm:pt>
    <dgm:pt modelId="{AE9DB0F3-42FF-4B66-886A-8101387F3B3E}" type="pres">
      <dgm:prSet presAssocID="{D828BA0D-B100-4964-A188-1A116142A7C9}" presName="hierRoot2" presStyleCnt="0">
        <dgm:presLayoutVars>
          <dgm:hierBranch val="init"/>
        </dgm:presLayoutVars>
      </dgm:prSet>
      <dgm:spPr/>
    </dgm:pt>
    <dgm:pt modelId="{BAB3C8C1-B23A-4149-AC9C-96304A4A4FD0}" type="pres">
      <dgm:prSet presAssocID="{D828BA0D-B100-4964-A188-1A116142A7C9}" presName="rootComposite" presStyleCnt="0"/>
      <dgm:spPr/>
    </dgm:pt>
    <dgm:pt modelId="{1CEDB5F2-FEC2-4C8F-B83D-741A090C8EF2}" type="pres">
      <dgm:prSet presAssocID="{D828BA0D-B100-4964-A188-1A116142A7C9}" presName="rootText" presStyleLbl="node3" presStyleIdx="3" presStyleCnt="5" custScaleY="182584">
        <dgm:presLayoutVars>
          <dgm:chPref val="3"/>
        </dgm:presLayoutVars>
      </dgm:prSet>
      <dgm:spPr/>
    </dgm:pt>
    <dgm:pt modelId="{95DBECAD-0CAE-4633-B0EA-1BB370669B76}" type="pres">
      <dgm:prSet presAssocID="{D828BA0D-B100-4964-A188-1A116142A7C9}" presName="rootConnector" presStyleLbl="node3" presStyleIdx="3" presStyleCnt="5"/>
      <dgm:spPr/>
    </dgm:pt>
    <dgm:pt modelId="{A3FF02D4-F015-4FD8-ABED-EAF460D3E31E}" type="pres">
      <dgm:prSet presAssocID="{D828BA0D-B100-4964-A188-1A116142A7C9}" presName="hierChild4" presStyleCnt="0"/>
      <dgm:spPr/>
    </dgm:pt>
    <dgm:pt modelId="{E93F9293-8615-4DD4-B2E7-2E83A6D049AC}" type="pres">
      <dgm:prSet presAssocID="{D828BA0D-B100-4964-A188-1A116142A7C9}" presName="hierChild5" presStyleCnt="0"/>
      <dgm:spPr/>
    </dgm:pt>
    <dgm:pt modelId="{85756B84-9483-417A-A3C6-D1F715906961}" type="pres">
      <dgm:prSet presAssocID="{222CEC5D-2A83-41D7-B42A-D1266E89191D}" presName="hierChild5" presStyleCnt="0"/>
      <dgm:spPr/>
    </dgm:pt>
    <dgm:pt modelId="{26C4B023-9374-4A8A-ADA0-2E732B45F87F}" type="pres">
      <dgm:prSet presAssocID="{04A1C639-8712-48D4-8584-E55EE702F5DD}" presName="Name35" presStyleLbl="parChTrans1D2" presStyleIdx="2" presStyleCnt="3"/>
      <dgm:spPr/>
    </dgm:pt>
    <dgm:pt modelId="{D9C934C4-BA15-4A49-8A54-F0634B910826}" type="pres">
      <dgm:prSet presAssocID="{38BEC4E7-51C6-499D-8EC1-6FC7228E47D6}" presName="hierRoot2" presStyleCnt="0">
        <dgm:presLayoutVars>
          <dgm:hierBranch/>
        </dgm:presLayoutVars>
      </dgm:prSet>
      <dgm:spPr/>
    </dgm:pt>
    <dgm:pt modelId="{0A1D82BD-F628-422E-9C66-50A76AF7DC16}" type="pres">
      <dgm:prSet presAssocID="{38BEC4E7-51C6-499D-8EC1-6FC7228E47D6}" presName="rootComposite" presStyleCnt="0"/>
      <dgm:spPr/>
    </dgm:pt>
    <dgm:pt modelId="{06FFCA26-BCB1-4951-A1EB-81EBE89F76F5}" type="pres">
      <dgm:prSet presAssocID="{38BEC4E7-51C6-499D-8EC1-6FC7228E47D6}" presName="rootText" presStyleLbl="node2" presStyleIdx="2" presStyleCnt="3">
        <dgm:presLayoutVars>
          <dgm:chPref val="3"/>
        </dgm:presLayoutVars>
      </dgm:prSet>
      <dgm:spPr/>
    </dgm:pt>
    <dgm:pt modelId="{2C871455-6F14-44ED-AAD4-430F29DC3035}" type="pres">
      <dgm:prSet presAssocID="{38BEC4E7-51C6-499D-8EC1-6FC7228E47D6}" presName="rootConnector" presStyleLbl="node2" presStyleIdx="2" presStyleCnt="3"/>
      <dgm:spPr/>
    </dgm:pt>
    <dgm:pt modelId="{E62F8954-1462-4FFA-8AB7-A40B88C339D8}" type="pres">
      <dgm:prSet presAssocID="{38BEC4E7-51C6-499D-8EC1-6FC7228E47D6}" presName="hierChild4" presStyleCnt="0"/>
      <dgm:spPr/>
    </dgm:pt>
    <dgm:pt modelId="{9EC855DE-BF02-4888-905C-63E5D6E8E3B0}" type="pres">
      <dgm:prSet presAssocID="{7FFFC14D-E5A0-47E1-B386-D8DF5D356DFE}" presName="Name35" presStyleLbl="parChTrans1D3" presStyleIdx="4" presStyleCnt="5"/>
      <dgm:spPr/>
    </dgm:pt>
    <dgm:pt modelId="{20928259-E575-44EB-8CB0-9E6957E79F19}" type="pres">
      <dgm:prSet presAssocID="{FFE1909A-BE79-44A6-825C-37CDD980A42C}" presName="hierRoot2" presStyleCnt="0">
        <dgm:presLayoutVars>
          <dgm:hierBranch val="init"/>
        </dgm:presLayoutVars>
      </dgm:prSet>
      <dgm:spPr/>
    </dgm:pt>
    <dgm:pt modelId="{71A0D77C-DE87-4EA7-8EBD-36734F61B76C}" type="pres">
      <dgm:prSet presAssocID="{FFE1909A-BE79-44A6-825C-37CDD980A42C}" presName="rootComposite" presStyleCnt="0"/>
      <dgm:spPr/>
    </dgm:pt>
    <dgm:pt modelId="{A9CA3E87-7AFB-4585-9BA7-A21F781400DC}" type="pres">
      <dgm:prSet presAssocID="{FFE1909A-BE79-44A6-825C-37CDD980A42C}" presName="rootText" presStyleLbl="node3" presStyleIdx="4" presStyleCnt="5" custScaleY="177236">
        <dgm:presLayoutVars>
          <dgm:chPref val="3"/>
        </dgm:presLayoutVars>
      </dgm:prSet>
      <dgm:spPr/>
    </dgm:pt>
    <dgm:pt modelId="{79D57A42-4147-4C92-8D2F-832EDABB2103}" type="pres">
      <dgm:prSet presAssocID="{FFE1909A-BE79-44A6-825C-37CDD980A42C}" presName="rootConnector" presStyleLbl="node3" presStyleIdx="4" presStyleCnt="5"/>
      <dgm:spPr/>
    </dgm:pt>
    <dgm:pt modelId="{6FA619C4-F763-4D79-B5A8-A404300341C5}" type="pres">
      <dgm:prSet presAssocID="{FFE1909A-BE79-44A6-825C-37CDD980A42C}" presName="hierChild4" presStyleCnt="0"/>
      <dgm:spPr/>
    </dgm:pt>
    <dgm:pt modelId="{04F339E3-0C53-4168-92FF-AA852C3C5511}" type="pres">
      <dgm:prSet presAssocID="{FFE1909A-BE79-44A6-825C-37CDD980A42C}" presName="hierChild5" presStyleCnt="0"/>
      <dgm:spPr/>
    </dgm:pt>
    <dgm:pt modelId="{5411C968-0F70-4BC9-B25E-1DA67938B296}" type="pres">
      <dgm:prSet presAssocID="{38BEC4E7-51C6-499D-8EC1-6FC7228E47D6}" presName="hierChild5" presStyleCnt="0"/>
      <dgm:spPr/>
    </dgm:pt>
    <dgm:pt modelId="{DC729A6D-6913-49E3-AB2F-9BB7A5CF6B9F}" type="pres">
      <dgm:prSet presAssocID="{E8A14150-935F-4718-8393-535314F76B7B}" presName="hierChild3" presStyleCnt="0"/>
      <dgm:spPr/>
    </dgm:pt>
  </dgm:ptLst>
  <dgm:cxnLst>
    <dgm:cxn modelId="{B712F097-8E46-4881-962E-13763AB20EE1}" type="presOf" srcId="{5C2E7A46-41B6-40A0-B83B-DB7BBA7FC7EE}" destId="{C1FF36E9-BC03-4F8D-82D6-E746632CA33E}" srcOrd="0" destOrd="0" presId="urn:microsoft.com/office/officeart/2005/8/layout/orgChart1"/>
    <dgm:cxn modelId="{3C655538-3935-43DA-91ED-F4E1746B07A0}" srcId="{E7296E39-4064-43B5-AFB5-39CCC0C83D8F}" destId="{E8A14150-935F-4718-8393-535314F76B7B}" srcOrd="0" destOrd="0" parTransId="{A9916BAD-2ED9-4682-A89F-EC3DF9A75E64}" sibTransId="{2AF22AAF-A9F5-4BFA-8F44-C86C90516F83}"/>
    <dgm:cxn modelId="{E126AD55-5E40-4752-B341-E9657B382FBB}" type="presOf" srcId="{FFE1909A-BE79-44A6-825C-37CDD980A42C}" destId="{79D57A42-4147-4C92-8D2F-832EDABB2103}" srcOrd="1" destOrd="0" presId="urn:microsoft.com/office/officeart/2005/8/layout/orgChart1"/>
    <dgm:cxn modelId="{83B452CF-1285-4B45-977C-957F8A1522A6}" type="presOf" srcId="{E7296E39-4064-43B5-AFB5-39CCC0C83D8F}" destId="{FE43C706-F455-49E0-AE57-087DB286C5DD}" srcOrd="0" destOrd="0" presId="urn:microsoft.com/office/officeart/2005/8/layout/orgChart1"/>
    <dgm:cxn modelId="{995FE099-FFCE-40A9-8BD5-D03712E8FEF8}" type="presOf" srcId="{CECF49F8-92A0-42A0-AEC5-9FC2780D686B}" destId="{0770F8D5-B662-4527-AF6E-A1E8DCCE33D9}" srcOrd="0" destOrd="0" presId="urn:microsoft.com/office/officeart/2005/8/layout/orgChart1"/>
    <dgm:cxn modelId="{2C75533B-7A0B-45D8-9189-32F69686DC4B}" srcId="{9EDEB44D-9926-43E7-A417-16F1AC8E882B}" destId="{FA64AF93-C005-4274-BA14-5B45B08780F5}" srcOrd="0" destOrd="0" parTransId="{804CDC32-19F4-445F-8133-904089A46821}" sibTransId="{A9BBF3FB-F4AF-427D-B065-6E3C43289DAB}"/>
    <dgm:cxn modelId="{67CDC815-8572-4036-9882-D76968741815}" srcId="{E8A14150-935F-4718-8393-535314F76B7B}" destId="{38BEC4E7-51C6-499D-8EC1-6FC7228E47D6}" srcOrd="2" destOrd="0" parTransId="{04A1C639-8712-48D4-8584-E55EE702F5DD}" sibTransId="{F2604A18-2F05-42CD-B7E0-9D7E9481BBB7}"/>
    <dgm:cxn modelId="{CC479BCB-96C9-4180-A834-9A87A4599034}" type="presOf" srcId="{FFE1909A-BE79-44A6-825C-37CDD980A42C}" destId="{A9CA3E87-7AFB-4585-9BA7-A21F781400DC}" srcOrd="0" destOrd="0" presId="urn:microsoft.com/office/officeart/2005/8/layout/orgChart1"/>
    <dgm:cxn modelId="{D1D52EB2-F146-42C0-B364-B68A5D49C9DE}" type="presOf" srcId="{CECF49F8-92A0-42A0-AEC5-9FC2780D686B}" destId="{33C4E7CA-9AC0-428B-9439-416693433C38}" srcOrd="1" destOrd="0" presId="urn:microsoft.com/office/officeart/2005/8/layout/orgChart1"/>
    <dgm:cxn modelId="{AA95F52E-378E-4E8F-B000-24E21D3972C9}" type="presOf" srcId="{93451F1F-656C-410B-AC10-98D3B5430498}" destId="{B1B21B68-9C08-4B4A-BC0E-BF00763CC4A3}" srcOrd="1" destOrd="0" presId="urn:microsoft.com/office/officeart/2005/8/layout/orgChart1"/>
    <dgm:cxn modelId="{BD50E2F8-387B-4200-A95B-C71B72B14EC9}" type="presOf" srcId="{49AEB027-A510-4A44-8FD6-EA2739F32288}" destId="{8A2C6933-5B1C-4424-84FF-E4086715112D}" srcOrd="0" destOrd="0" presId="urn:microsoft.com/office/officeart/2005/8/layout/orgChart1"/>
    <dgm:cxn modelId="{961DB5C5-BE12-42B3-B724-8F819D514ADA}" type="presOf" srcId="{38BEC4E7-51C6-499D-8EC1-6FC7228E47D6}" destId="{06FFCA26-BCB1-4951-A1EB-81EBE89F76F5}" srcOrd="0" destOrd="0" presId="urn:microsoft.com/office/officeart/2005/8/layout/orgChart1"/>
    <dgm:cxn modelId="{77DDB334-1FF5-4C3D-8E88-E2537737B989}" type="presOf" srcId="{D828BA0D-B100-4964-A188-1A116142A7C9}" destId="{1CEDB5F2-FEC2-4C8F-B83D-741A090C8EF2}" srcOrd="0" destOrd="0" presId="urn:microsoft.com/office/officeart/2005/8/layout/orgChart1"/>
    <dgm:cxn modelId="{CA6FCDC8-434E-4564-AE0B-2407A5D98138}" srcId="{15C6B76B-A87C-48CF-BE0B-7775E75D4325}" destId="{FCD1C04E-AA10-475B-8825-52419E761977}" srcOrd="0" destOrd="0" parTransId="{0EEE0E66-FC4E-4DE3-9791-C67C913BC1C6}" sibTransId="{5F2E610C-0625-4475-ABEE-AF35B06611BE}"/>
    <dgm:cxn modelId="{361F3960-D850-4086-A631-C7A295425F89}" type="presOf" srcId="{98B4CD25-FAC5-45BA-8DD2-245E4344363F}" destId="{66C6A2D5-B37D-47D3-AE63-6052B4CBC08D}" srcOrd="0" destOrd="0" presId="urn:microsoft.com/office/officeart/2005/8/layout/orgChart1"/>
    <dgm:cxn modelId="{68204378-412F-4489-BBFF-D908B14C2E8E}" type="presOf" srcId="{E8A14150-935F-4718-8393-535314F76B7B}" destId="{01FEFF6C-D670-4EBD-88BA-58E25597BC84}" srcOrd="0" destOrd="0" presId="urn:microsoft.com/office/officeart/2005/8/layout/orgChart1"/>
    <dgm:cxn modelId="{7BE5F875-0A0B-4C01-8FE1-379F1FC7C6B8}" type="presOf" srcId="{FA64AF93-C005-4274-BA14-5B45B08780F5}" destId="{C98ED69C-12EE-47C1-B554-8C4BB544631D}" srcOrd="1" destOrd="0" presId="urn:microsoft.com/office/officeart/2005/8/layout/orgChart1"/>
    <dgm:cxn modelId="{AB111FF7-845C-4745-B19E-AA14DE704936}" type="presOf" srcId="{FF0B1571-2B71-4958-90C2-A472DB0952CB}" destId="{F1F63592-12BC-4916-8309-CCD06894E47C}" srcOrd="0" destOrd="0" presId="urn:microsoft.com/office/officeart/2005/8/layout/orgChart1"/>
    <dgm:cxn modelId="{2DBB6172-8C91-46EF-9031-21216A1E480A}" type="presOf" srcId="{38BEC4E7-51C6-499D-8EC1-6FC7228E47D6}" destId="{2C871455-6F14-44ED-AAD4-430F29DC3035}" srcOrd="1" destOrd="0" presId="urn:microsoft.com/office/officeart/2005/8/layout/orgChart1"/>
    <dgm:cxn modelId="{D5FCC954-868A-4B58-9878-AC6212AED822}" type="presOf" srcId="{7FFFC14D-E5A0-47E1-B386-D8DF5D356DFE}" destId="{9EC855DE-BF02-4888-905C-63E5D6E8E3B0}" srcOrd="0" destOrd="0" presId="urn:microsoft.com/office/officeart/2005/8/layout/orgChart1"/>
    <dgm:cxn modelId="{ED84FB07-79CE-4984-89D9-46D28FDC4DED}" srcId="{CECF49F8-92A0-42A0-AEC5-9FC2780D686B}" destId="{5C2E7A46-41B6-40A0-B83B-DB7BBA7FC7EE}" srcOrd="1" destOrd="0" parTransId="{8D661B01-CA65-412A-AE00-3A3F1F311DE3}" sibTransId="{FA94C4CA-8140-4E46-A433-6FCAD11AF77A}"/>
    <dgm:cxn modelId="{22476308-1AE5-442F-8889-37157B1E43CD}" type="presOf" srcId="{5C2E7A46-41B6-40A0-B83B-DB7BBA7FC7EE}" destId="{23229885-298B-41F3-A642-5638B792E297}" srcOrd="1" destOrd="0" presId="urn:microsoft.com/office/officeart/2005/8/layout/orgChart1"/>
    <dgm:cxn modelId="{FE9FA73C-F078-4BC9-98C0-2A3DA3C37226}" srcId="{5C2E7A46-41B6-40A0-B83B-DB7BBA7FC7EE}" destId="{93451F1F-656C-410B-AC10-98D3B5430498}" srcOrd="0" destOrd="0" parTransId="{9D56EE75-B3DC-4655-B6C1-D831709746D7}" sibTransId="{732FEE9A-A93D-46B7-91D6-143FF959B626}"/>
    <dgm:cxn modelId="{4C6E00F7-87D1-4713-8154-2BF774557FE6}" type="presOf" srcId="{8D661B01-CA65-412A-AE00-3A3F1F311DE3}" destId="{05D3DED6-B550-4446-ADD8-46D5B8A4807B}" srcOrd="0" destOrd="0" presId="urn:microsoft.com/office/officeart/2005/8/layout/orgChart1"/>
    <dgm:cxn modelId="{C93BCEB4-F406-4268-A7CB-2E60A5033C3C}" type="presOf" srcId="{C779ABBB-D977-413D-8C0C-1995CD01EBA0}" destId="{B27641C9-616E-4919-BF74-CD9E9EC6430E}" srcOrd="0" destOrd="0" presId="urn:microsoft.com/office/officeart/2005/8/layout/orgChart1"/>
    <dgm:cxn modelId="{BE7AAE42-18DF-47DA-B638-B5C79C91F1B4}" type="presOf" srcId="{FCD1C04E-AA10-475B-8825-52419E761977}" destId="{22ECECF8-8840-4363-B7F1-FC4645F91BCA}" srcOrd="0" destOrd="0" presId="urn:microsoft.com/office/officeart/2005/8/layout/orgChart1"/>
    <dgm:cxn modelId="{32F78693-30BE-43D1-B9D2-E6347A7C408C}" type="presOf" srcId="{E8A14150-935F-4718-8393-535314F76B7B}" destId="{8DF60BD7-1B2F-4746-820D-79D9662BFD6F}" srcOrd="1" destOrd="0" presId="urn:microsoft.com/office/officeart/2005/8/layout/orgChart1"/>
    <dgm:cxn modelId="{7D2645C5-5DDA-47A9-A977-363D7F9A5843}" type="presOf" srcId="{9EDEB44D-9926-43E7-A417-16F1AC8E882B}" destId="{6E6B4439-6519-4D17-8954-F7AC96FA3EDB}" srcOrd="0" destOrd="0" presId="urn:microsoft.com/office/officeart/2005/8/layout/orgChart1"/>
    <dgm:cxn modelId="{0A1A85AF-6235-4F5A-8086-6ED3822A7D69}" srcId="{CECF49F8-92A0-42A0-AEC5-9FC2780D686B}" destId="{15C6B76B-A87C-48CF-BE0B-7775E75D4325}" srcOrd="2" destOrd="0" parTransId="{C779ABBB-D977-413D-8C0C-1995CD01EBA0}" sibTransId="{58FFDD0C-21B6-454A-96B4-52DED5F80503}"/>
    <dgm:cxn modelId="{9E04C6C5-6F54-4486-B8C8-A9BC4C01DEF9}" type="presOf" srcId="{FCD1C04E-AA10-475B-8825-52419E761977}" destId="{E7AE939F-4F22-4EB9-A1E9-DDDA10EBCDA4}" srcOrd="1" destOrd="0" presId="urn:microsoft.com/office/officeart/2005/8/layout/orgChart1"/>
    <dgm:cxn modelId="{0B8A6325-49B9-41C0-8645-83721AE9E808}" type="presOf" srcId="{15C6B76B-A87C-48CF-BE0B-7775E75D4325}" destId="{C7BB337B-DA03-4E7F-A159-DA47B03C8932}" srcOrd="0" destOrd="0" presId="urn:microsoft.com/office/officeart/2005/8/layout/orgChart1"/>
    <dgm:cxn modelId="{4C14E9C8-C937-4ADB-9ABE-B8654FE9F481}" srcId="{E8A14150-935F-4718-8393-535314F76B7B}" destId="{222CEC5D-2A83-41D7-B42A-D1266E89191D}" srcOrd="1" destOrd="0" parTransId="{98B4CD25-FAC5-45BA-8DD2-245E4344363F}" sibTransId="{ED336BDF-7107-419E-96F7-0746776DC546}"/>
    <dgm:cxn modelId="{DA86BC22-2C58-4571-9E8A-1E76C59912A3}" srcId="{38BEC4E7-51C6-499D-8EC1-6FC7228E47D6}" destId="{FFE1909A-BE79-44A6-825C-37CDD980A42C}" srcOrd="0" destOrd="0" parTransId="{7FFFC14D-E5A0-47E1-B386-D8DF5D356DFE}" sibTransId="{1A9CF220-F886-4BB2-95D4-D4A3A2DAABBB}"/>
    <dgm:cxn modelId="{0F59F698-177B-4C02-9080-816A89453FE7}" type="presOf" srcId="{9D56EE75-B3DC-4655-B6C1-D831709746D7}" destId="{3913B460-BDEB-4B31-8211-1030D91D0D4D}" srcOrd="0" destOrd="0" presId="urn:microsoft.com/office/officeart/2005/8/layout/orgChart1"/>
    <dgm:cxn modelId="{9A5BF66F-6811-4B7F-9B20-72272DF09D68}" type="presOf" srcId="{0EEE0E66-FC4E-4DE3-9791-C67C913BC1C6}" destId="{14FEEF2A-990C-4B77-AED0-EB5688862923}" srcOrd="0" destOrd="0" presId="urn:microsoft.com/office/officeart/2005/8/layout/orgChart1"/>
    <dgm:cxn modelId="{FE2C09E7-635E-42C0-86BB-D5E69E47E813}" srcId="{CECF49F8-92A0-42A0-AEC5-9FC2780D686B}" destId="{9EDEB44D-9926-43E7-A417-16F1AC8E882B}" srcOrd="0" destOrd="0" parTransId="{67271CDA-CFE7-48A7-A4A8-FE14CF490C0C}" sibTransId="{E062386B-78D6-4AE0-B85E-8A40860AB109}"/>
    <dgm:cxn modelId="{95B53B6C-F9DC-4CFF-B449-FF4CCD0DF3BB}" type="presOf" srcId="{93451F1F-656C-410B-AC10-98D3B5430498}" destId="{B2CE5C94-AF72-49CB-83DB-163B76593FB1}" srcOrd="0" destOrd="0" presId="urn:microsoft.com/office/officeart/2005/8/layout/orgChart1"/>
    <dgm:cxn modelId="{D17A20F4-EF00-406E-A3E2-6856033483AB}" srcId="{222CEC5D-2A83-41D7-B42A-D1266E89191D}" destId="{D828BA0D-B100-4964-A188-1A116142A7C9}" srcOrd="0" destOrd="0" parTransId="{49AEB027-A510-4A44-8FD6-EA2739F32288}" sibTransId="{8E5438D6-7FE5-461A-910E-C30AFEE598D1}"/>
    <dgm:cxn modelId="{68D1184A-1715-4D7B-A347-EF3C8961449D}" type="presOf" srcId="{D828BA0D-B100-4964-A188-1A116142A7C9}" destId="{95DBECAD-0CAE-4633-B0EA-1BB370669B76}" srcOrd="1" destOrd="0" presId="urn:microsoft.com/office/officeart/2005/8/layout/orgChart1"/>
    <dgm:cxn modelId="{CC064AD4-925A-4A61-891F-E46177F1D668}" srcId="{E8A14150-935F-4718-8393-535314F76B7B}" destId="{CECF49F8-92A0-42A0-AEC5-9FC2780D686B}" srcOrd="0" destOrd="0" parTransId="{FF0B1571-2B71-4958-90C2-A472DB0952CB}" sibTransId="{F344428F-7C67-4809-B2B1-EB065DBB9E03}"/>
    <dgm:cxn modelId="{8F508CEF-3E1D-43A4-BB65-5E0BE72FD2AB}" type="presOf" srcId="{222CEC5D-2A83-41D7-B42A-D1266E89191D}" destId="{7B1C9D3E-5D07-4FC9-87DA-E4D093C04F4A}" srcOrd="1" destOrd="0" presId="urn:microsoft.com/office/officeart/2005/8/layout/orgChart1"/>
    <dgm:cxn modelId="{0200F65B-64EC-4103-BB21-45EDADEA7DC8}" type="presOf" srcId="{15C6B76B-A87C-48CF-BE0B-7775E75D4325}" destId="{FF75A71D-0F74-43B7-B683-3FE56004707E}" srcOrd="1" destOrd="0" presId="urn:microsoft.com/office/officeart/2005/8/layout/orgChart1"/>
    <dgm:cxn modelId="{0FA35BA1-5257-4E74-A582-A93BF2EFC654}" type="presOf" srcId="{FA64AF93-C005-4274-BA14-5B45B08780F5}" destId="{9FFE8BB2-D23E-4483-8023-D20224F61438}" srcOrd="0" destOrd="0" presId="urn:microsoft.com/office/officeart/2005/8/layout/orgChart1"/>
    <dgm:cxn modelId="{7360866B-A82C-4507-B441-1AE0BD8490DC}" type="presOf" srcId="{9EDEB44D-9926-43E7-A417-16F1AC8E882B}" destId="{D7C021F3-8ACD-4AF4-9C58-2891A15A02C2}" srcOrd="1" destOrd="0" presId="urn:microsoft.com/office/officeart/2005/8/layout/orgChart1"/>
    <dgm:cxn modelId="{F9793183-D12F-4E1B-941F-E2E2236EF35F}" type="presOf" srcId="{222CEC5D-2A83-41D7-B42A-D1266E89191D}" destId="{A3D26299-6C79-46CB-896B-C095A6A21FB0}" srcOrd="0" destOrd="0" presId="urn:microsoft.com/office/officeart/2005/8/layout/orgChart1"/>
    <dgm:cxn modelId="{CC47C1B9-170B-476B-A44F-08929A7FC24E}" type="presOf" srcId="{04A1C639-8712-48D4-8584-E55EE702F5DD}" destId="{26C4B023-9374-4A8A-ADA0-2E732B45F87F}" srcOrd="0" destOrd="0" presId="urn:microsoft.com/office/officeart/2005/8/layout/orgChart1"/>
    <dgm:cxn modelId="{236883B2-AABF-4B70-B8D7-7899AA04F2F4}" type="presOf" srcId="{804CDC32-19F4-445F-8133-904089A46821}" destId="{664C2CBA-0711-46FD-9768-6F3376A2066E}" srcOrd="0" destOrd="0" presId="urn:microsoft.com/office/officeart/2005/8/layout/orgChart1"/>
    <dgm:cxn modelId="{510BC4B7-E8C4-4EF8-9D63-572FFACC430C}" type="presOf" srcId="{67271CDA-CFE7-48A7-A4A8-FE14CF490C0C}" destId="{9394705B-BB7F-4C92-9786-0CDE01963950}" srcOrd="0" destOrd="0" presId="urn:microsoft.com/office/officeart/2005/8/layout/orgChart1"/>
    <dgm:cxn modelId="{5E8B1A1A-2ADF-4CE9-AD03-75BB65FF09DD}" type="presParOf" srcId="{FE43C706-F455-49E0-AE57-087DB286C5DD}" destId="{654F010A-BB48-4FD9-9870-D0D636B3CAF7}" srcOrd="0" destOrd="0" presId="urn:microsoft.com/office/officeart/2005/8/layout/orgChart1"/>
    <dgm:cxn modelId="{08466B8E-7A13-4810-872F-BBDAAF1BA3EA}" type="presParOf" srcId="{654F010A-BB48-4FD9-9870-D0D636B3CAF7}" destId="{F4B30820-9BA4-4422-ABE3-E509884E97F0}" srcOrd="0" destOrd="0" presId="urn:microsoft.com/office/officeart/2005/8/layout/orgChart1"/>
    <dgm:cxn modelId="{89878F67-9B95-4D5B-85A3-40B5C0B5BB5E}" type="presParOf" srcId="{F4B30820-9BA4-4422-ABE3-E509884E97F0}" destId="{01FEFF6C-D670-4EBD-88BA-58E25597BC84}" srcOrd="0" destOrd="0" presId="urn:microsoft.com/office/officeart/2005/8/layout/orgChart1"/>
    <dgm:cxn modelId="{CEA8DBD2-A681-4D99-9EC6-D8ACEF072706}" type="presParOf" srcId="{F4B30820-9BA4-4422-ABE3-E509884E97F0}" destId="{8DF60BD7-1B2F-4746-820D-79D9662BFD6F}" srcOrd="1" destOrd="0" presId="urn:microsoft.com/office/officeart/2005/8/layout/orgChart1"/>
    <dgm:cxn modelId="{34DCCE5D-62B1-485E-B0F0-B8919DB2CD34}" type="presParOf" srcId="{654F010A-BB48-4FD9-9870-D0D636B3CAF7}" destId="{1926A85E-0D3D-4D17-997F-068FA0D85381}" srcOrd="1" destOrd="0" presId="urn:microsoft.com/office/officeart/2005/8/layout/orgChart1"/>
    <dgm:cxn modelId="{E0A1288B-8AF7-4CBF-8449-C2A873094746}" type="presParOf" srcId="{1926A85E-0D3D-4D17-997F-068FA0D85381}" destId="{F1F63592-12BC-4916-8309-CCD06894E47C}" srcOrd="0" destOrd="0" presId="urn:microsoft.com/office/officeart/2005/8/layout/orgChart1"/>
    <dgm:cxn modelId="{EDE3AC00-190F-44D9-832E-E5889C063320}" type="presParOf" srcId="{1926A85E-0D3D-4D17-997F-068FA0D85381}" destId="{9108055E-22A5-48B6-A533-109D0ED047EF}" srcOrd="1" destOrd="0" presId="urn:microsoft.com/office/officeart/2005/8/layout/orgChart1"/>
    <dgm:cxn modelId="{941CC90A-7E52-40C7-80E7-A44250BC1B5F}" type="presParOf" srcId="{9108055E-22A5-48B6-A533-109D0ED047EF}" destId="{C3C91501-6EA0-4A0D-8D3C-F6EF7080B8BB}" srcOrd="0" destOrd="0" presId="urn:microsoft.com/office/officeart/2005/8/layout/orgChart1"/>
    <dgm:cxn modelId="{65996CAD-F6A4-4F4A-B647-DABA45A19D7C}" type="presParOf" srcId="{C3C91501-6EA0-4A0D-8D3C-F6EF7080B8BB}" destId="{0770F8D5-B662-4527-AF6E-A1E8DCCE33D9}" srcOrd="0" destOrd="0" presId="urn:microsoft.com/office/officeart/2005/8/layout/orgChart1"/>
    <dgm:cxn modelId="{7A4F8605-5CA3-4BC8-8578-B3A187429F63}" type="presParOf" srcId="{C3C91501-6EA0-4A0D-8D3C-F6EF7080B8BB}" destId="{33C4E7CA-9AC0-428B-9439-416693433C38}" srcOrd="1" destOrd="0" presId="urn:microsoft.com/office/officeart/2005/8/layout/orgChart1"/>
    <dgm:cxn modelId="{584ADA2C-925F-4880-8C20-C0AFFF9294B7}" type="presParOf" srcId="{9108055E-22A5-48B6-A533-109D0ED047EF}" destId="{1B82D73C-4DD6-456B-A81F-03A1F77877B7}" srcOrd="1" destOrd="0" presId="urn:microsoft.com/office/officeart/2005/8/layout/orgChart1"/>
    <dgm:cxn modelId="{42BFA84B-57B6-4153-BC74-376BF9B5AA1D}" type="presParOf" srcId="{1B82D73C-4DD6-456B-A81F-03A1F77877B7}" destId="{9394705B-BB7F-4C92-9786-0CDE01963950}" srcOrd="0" destOrd="0" presId="urn:microsoft.com/office/officeart/2005/8/layout/orgChart1"/>
    <dgm:cxn modelId="{63982121-57C2-411F-BCAA-8DE2D15F906C}" type="presParOf" srcId="{1B82D73C-4DD6-456B-A81F-03A1F77877B7}" destId="{1B259423-71ED-4C64-A2CF-A6A3CCC8745F}" srcOrd="1" destOrd="0" presId="urn:microsoft.com/office/officeart/2005/8/layout/orgChart1"/>
    <dgm:cxn modelId="{DB03AC71-AA3D-430E-B12E-13CEBA9B3D9F}" type="presParOf" srcId="{1B259423-71ED-4C64-A2CF-A6A3CCC8745F}" destId="{F7B55361-591F-4B10-B1A2-E3F5135292D6}" srcOrd="0" destOrd="0" presId="urn:microsoft.com/office/officeart/2005/8/layout/orgChart1"/>
    <dgm:cxn modelId="{3B1B9D2A-33B2-46F0-A4AF-FE3C617A5E6F}" type="presParOf" srcId="{F7B55361-591F-4B10-B1A2-E3F5135292D6}" destId="{6E6B4439-6519-4D17-8954-F7AC96FA3EDB}" srcOrd="0" destOrd="0" presId="urn:microsoft.com/office/officeart/2005/8/layout/orgChart1"/>
    <dgm:cxn modelId="{BE6BFD80-F507-4A58-A115-AB9D3C8B41C9}" type="presParOf" srcId="{F7B55361-591F-4B10-B1A2-E3F5135292D6}" destId="{D7C021F3-8ACD-4AF4-9C58-2891A15A02C2}" srcOrd="1" destOrd="0" presId="urn:microsoft.com/office/officeart/2005/8/layout/orgChart1"/>
    <dgm:cxn modelId="{A247BCE1-2A92-4672-BA11-3E9F3AD90066}" type="presParOf" srcId="{1B259423-71ED-4C64-A2CF-A6A3CCC8745F}" destId="{5AE4CE2C-B0D6-4B9F-9422-AB930BCC74C8}" srcOrd="1" destOrd="0" presId="urn:microsoft.com/office/officeart/2005/8/layout/orgChart1"/>
    <dgm:cxn modelId="{B8EE8FFB-1F01-41E4-BB9B-1523A239F5CF}" type="presParOf" srcId="{5AE4CE2C-B0D6-4B9F-9422-AB930BCC74C8}" destId="{664C2CBA-0711-46FD-9768-6F3376A2066E}" srcOrd="0" destOrd="0" presId="urn:microsoft.com/office/officeart/2005/8/layout/orgChart1"/>
    <dgm:cxn modelId="{D918B28D-AFEA-49E6-B3D0-1011BAB42D38}" type="presParOf" srcId="{5AE4CE2C-B0D6-4B9F-9422-AB930BCC74C8}" destId="{E8B8B7AE-74EE-456C-97E4-5A91FBAA2F38}" srcOrd="1" destOrd="0" presId="urn:microsoft.com/office/officeart/2005/8/layout/orgChart1"/>
    <dgm:cxn modelId="{23AE25B2-C8D9-4D0C-9BD4-DEDC4F7C291B}" type="presParOf" srcId="{E8B8B7AE-74EE-456C-97E4-5A91FBAA2F38}" destId="{48ADA8F4-C250-4F52-8A0B-B34495615260}" srcOrd="0" destOrd="0" presId="urn:microsoft.com/office/officeart/2005/8/layout/orgChart1"/>
    <dgm:cxn modelId="{2F9450BB-0027-4605-94C9-D4E196A12F7B}" type="presParOf" srcId="{48ADA8F4-C250-4F52-8A0B-B34495615260}" destId="{9FFE8BB2-D23E-4483-8023-D20224F61438}" srcOrd="0" destOrd="0" presId="urn:microsoft.com/office/officeart/2005/8/layout/orgChart1"/>
    <dgm:cxn modelId="{4161EF01-5CA6-4A80-BB43-D79A89C82681}" type="presParOf" srcId="{48ADA8F4-C250-4F52-8A0B-B34495615260}" destId="{C98ED69C-12EE-47C1-B554-8C4BB544631D}" srcOrd="1" destOrd="0" presId="urn:microsoft.com/office/officeart/2005/8/layout/orgChart1"/>
    <dgm:cxn modelId="{58973D09-4DFA-4B07-9E3B-3075B676910C}" type="presParOf" srcId="{E8B8B7AE-74EE-456C-97E4-5A91FBAA2F38}" destId="{31FB149A-4534-4998-BC5E-24C064CC866A}" srcOrd="1" destOrd="0" presId="urn:microsoft.com/office/officeart/2005/8/layout/orgChart1"/>
    <dgm:cxn modelId="{DE8984A3-D70A-4E0C-B98F-3DD7F835B034}" type="presParOf" srcId="{E8B8B7AE-74EE-456C-97E4-5A91FBAA2F38}" destId="{93A9363B-5CE8-49E8-AC1C-23DB54A034AD}" srcOrd="2" destOrd="0" presId="urn:microsoft.com/office/officeart/2005/8/layout/orgChart1"/>
    <dgm:cxn modelId="{D4511A3C-B1D3-4263-975A-D6EC90F791EC}" type="presParOf" srcId="{1B259423-71ED-4C64-A2CF-A6A3CCC8745F}" destId="{D0BFADFC-31FE-4662-9BCC-9BCD80B2C3CA}" srcOrd="2" destOrd="0" presId="urn:microsoft.com/office/officeart/2005/8/layout/orgChart1"/>
    <dgm:cxn modelId="{D68080A0-9046-4FAB-A3E1-0FC4676AC551}" type="presParOf" srcId="{1B82D73C-4DD6-456B-A81F-03A1F77877B7}" destId="{05D3DED6-B550-4446-ADD8-46D5B8A4807B}" srcOrd="2" destOrd="0" presId="urn:microsoft.com/office/officeart/2005/8/layout/orgChart1"/>
    <dgm:cxn modelId="{B379A101-9F08-449D-8742-E3C75AC24C43}" type="presParOf" srcId="{1B82D73C-4DD6-456B-A81F-03A1F77877B7}" destId="{DDE77472-66B7-4B7A-8E41-990889D62C94}" srcOrd="3" destOrd="0" presId="urn:microsoft.com/office/officeart/2005/8/layout/orgChart1"/>
    <dgm:cxn modelId="{4695D0B9-C16E-4935-9B94-AE16032F6E63}" type="presParOf" srcId="{DDE77472-66B7-4B7A-8E41-990889D62C94}" destId="{17DF6D5E-739A-4233-AEAE-53FD57A7D72F}" srcOrd="0" destOrd="0" presId="urn:microsoft.com/office/officeart/2005/8/layout/orgChart1"/>
    <dgm:cxn modelId="{377C24ED-85C6-4122-A4FB-2D0B36CC4FDE}" type="presParOf" srcId="{17DF6D5E-739A-4233-AEAE-53FD57A7D72F}" destId="{C1FF36E9-BC03-4F8D-82D6-E746632CA33E}" srcOrd="0" destOrd="0" presId="urn:microsoft.com/office/officeart/2005/8/layout/orgChart1"/>
    <dgm:cxn modelId="{24173C55-B480-4AF4-BA1E-E8AD41D2CC32}" type="presParOf" srcId="{17DF6D5E-739A-4233-AEAE-53FD57A7D72F}" destId="{23229885-298B-41F3-A642-5638B792E297}" srcOrd="1" destOrd="0" presId="urn:microsoft.com/office/officeart/2005/8/layout/orgChart1"/>
    <dgm:cxn modelId="{EBA2DFC9-504D-4EE9-A4CC-6D2BC69889FC}" type="presParOf" srcId="{DDE77472-66B7-4B7A-8E41-990889D62C94}" destId="{1259F77D-7856-46BB-A81D-104BEE794F1F}" srcOrd="1" destOrd="0" presId="urn:microsoft.com/office/officeart/2005/8/layout/orgChart1"/>
    <dgm:cxn modelId="{D62D3883-25AE-4DD0-A787-2514EA075868}" type="presParOf" srcId="{1259F77D-7856-46BB-A81D-104BEE794F1F}" destId="{3913B460-BDEB-4B31-8211-1030D91D0D4D}" srcOrd="0" destOrd="0" presId="urn:microsoft.com/office/officeart/2005/8/layout/orgChart1"/>
    <dgm:cxn modelId="{C946B5FB-1B6D-4A81-83F5-32C8050A535E}" type="presParOf" srcId="{1259F77D-7856-46BB-A81D-104BEE794F1F}" destId="{04F44091-32C7-4672-8F34-4FA9C2DFEF3B}" srcOrd="1" destOrd="0" presId="urn:microsoft.com/office/officeart/2005/8/layout/orgChart1"/>
    <dgm:cxn modelId="{2D1C5926-377E-4917-A872-6D58D0A9329E}" type="presParOf" srcId="{04F44091-32C7-4672-8F34-4FA9C2DFEF3B}" destId="{04E04E7D-BC17-4C16-AF79-3304E0B87ADF}" srcOrd="0" destOrd="0" presId="urn:microsoft.com/office/officeart/2005/8/layout/orgChart1"/>
    <dgm:cxn modelId="{887EB6C2-93C2-4014-B0F4-E30AF8FAB358}" type="presParOf" srcId="{04E04E7D-BC17-4C16-AF79-3304E0B87ADF}" destId="{B2CE5C94-AF72-49CB-83DB-163B76593FB1}" srcOrd="0" destOrd="0" presId="urn:microsoft.com/office/officeart/2005/8/layout/orgChart1"/>
    <dgm:cxn modelId="{4E6C1E27-73CC-4908-92F0-E1E0D583058C}" type="presParOf" srcId="{04E04E7D-BC17-4C16-AF79-3304E0B87ADF}" destId="{B1B21B68-9C08-4B4A-BC0E-BF00763CC4A3}" srcOrd="1" destOrd="0" presId="urn:microsoft.com/office/officeart/2005/8/layout/orgChart1"/>
    <dgm:cxn modelId="{FE9EE0C2-12B0-4D9B-BEB6-2EA614D2462E}" type="presParOf" srcId="{04F44091-32C7-4672-8F34-4FA9C2DFEF3B}" destId="{E5B26FAE-6141-4574-9688-05ADB4D19406}" srcOrd="1" destOrd="0" presId="urn:microsoft.com/office/officeart/2005/8/layout/orgChart1"/>
    <dgm:cxn modelId="{5E84DD8B-7E6D-41C7-9B16-FF40F0B5D87A}" type="presParOf" srcId="{04F44091-32C7-4672-8F34-4FA9C2DFEF3B}" destId="{97BFA201-AAAC-4464-8191-74ECCF2AFDEA}" srcOrd="2" destOrd="0" presId="urn:microsoft.com/office/officeart/2005/8/layout/orgChart1"/>
    <dgm:cxn modelId="{DB5B61A9-6424-4176-8858-88D08295E4EA}" type="presParOf" srcId="{DDE77472-66B7-4B7A-8E41-990889D62C94}" destId="{BB9CADCC-FFEC-4C56-8E8A-F624144545CC}" srcOrd="2" destOrd="0" presId="urn:microsoft.com/office/officeart/2005/8/layout/orgChart1"/>
    <dgm:cxn modelId="{538D7030-F971-492B-8F6E-CC1526B9F905}" type="presParOf" srcId="{1B82D73C-4DD6-456B-A81F-03A1F77877B7}" destId="{B27641C9-616E-4919-BF74-CD9E9EC6430E}" srcOrd="4" destOrd="0" presId="urn:microsoft.com/office/officeart/2005/8/layout/orgChart1"/>
    <dgm:cxn modelId="{A2DDE29A-E73F-4E6D-9E40-4194F742D3D0}" type="presParOf" srcId="{1B82D73C-4DD6-456B-A81F-03A1F77877B7}" destId="{ED8ACD4F-AF6C-42C4-8823-8EB79AF37DAB}" srcOrd="5" destOrd="0" presId="urn:microsoft.com/office/officeart/2005/8/layout/orgChart1"/>
    <dgm:cxn modelId="{23931D8C-8EB5-4103-9C4A-9A1D267EDF11}" type="presParOf" srcId="{ED8ACD4F-AF6C-42C4-8823-8EB79AF37DAB}" destId="{66809208-C11A-4CA8-A1B8-DD79430A9B62}" srcOrd="0" destOrd="0" presId="urn:microsoft.com/office/officeart/2005/8/layout/orgChart1"/>
    <dgm:cxn modelId="{42F96CAD-B691-4720-B309-CCA4D3B4F425}" type="presParOf" srcId="{66809208-C11A-4CA8-A1B8-DD79430A9B62}" destId="{C7BB337B-DA03-4E7F-A159-DA47B03C8932}" srcOrd="0" destOrd="0" presId="urn:microsoft.com/office/officeart/2005/8/layout/orgChart1"/>
    <dgm:cxn modelId="{2ED9BA5F-CCEF-4A48-B381-07E58E3C0DA3}" type="presParOf" srcId="{66809208-C11A-4CA8-A1B8-DD79430A9B62}" destId="{FF75A71D-0F74-43B7-B683-3FE56004707E}" srcOrd="1" destOrd="0" presId="urn:microsoft.com/office/officeart/2005/8/layout/orgChart1"/>
    <dgm:cxn modelId="{37FEC341-12B5-4791-95A6-A21314389BD4}" type="presParOf" srcId="{ED8ACD4F-AF6C-42C4-8823-8EB79AF37DAB}" destId="{F8F97A3D-2B69-48AD-BB6F-72E38468AC47}" srcOrd="1" destOrd="0" presId="urn:microsoft.com/office/officeart/2005/8/layout/orgChart1"/>
    <dgm:cxn modelId="{8D7B7FBB-5FD5-4402-AEFD-90C1EA645530}" type="presParOf" srcId="{F8F97A3D-2B69-48AD-BB6F-72E38468AC47}" destId="{14FEEF2A-990C-4B77-AED0-EB5688862923}" srcOrd="0" destOrd="0" presId="urn:microsoft.com/office/officeart/2005/8/layout/orgChart1"/>
    <dgm:cxn modelId="{78788E35-8C76-4CE6-BD0F-B0D8161D140E}" type="presParOf" srcId="{F8F97A3D-2B69-48AD-BB6F-72E38468AC47}" destId="{3A7A5372-091B-4D08-82DE-562170B19C5E}" srcOrd="1" destOrd="0" presId="urn:microsoft.com/office/officeart/2005/8/layout/orgChart1"/>
    <dgm:cxn modelId="{A4EB417A-F452-478B-ABA4-ED0964C31D92}" type="presParOf" srcId="{3A7A5372-091B-4D08-82DE-562170B19C5E}" destId="{13A913BE-95C2-46A5-AA57-A68952175454}" srcOrd="0" destOrd="0" presId="urn:microsoft.com/office/officeart/2005/8/layout/orgChart1"/>
    <dgm:cxn modelId="{3B3C67A2-414D-4C97-97C0-0256F847A2B5}" type="presParOf" srcId="{13A913BE-95C2-46A5-AA57-A68952175454}" destId="{22ECECF8-8840-4363-B7F1-FC4645F91BCA}" srcOrd="0" destOrd="0" presId="urn:microsoft.com/office/officeart/2005/8/layout/orgChart1"/>
    <dgm:cxn modelId="{27639BF3-EE5E-4A42-8FFA-9C362421BB77}" type="presParOf" srcId="{13A913BE-95C2-46A5-AA57-A68952175454}" destId="{E7AE939F-4F22-4EB9-A1E9-DDDA10EBCDA4}" srcOrd="1" destOrd="0" presId="urn:microsoft.com/office/officeart/2005/8/layout/orgChart1"/>
    <dgm:cxn modelId="{17160ED4-F0B7-4E2D-9C97-4DEAB7E4E9B8}" type="presParOf" srcId="{3A7A5372-091B-4D08-82DE-562170B19C5E}" destId="{510BAD4B-8FDB-4F08-8F2D-93A225ABC3BE}" srcOrd="1" destOrd="0" presId="urn:microsoft.com/office/officeart/2005/8/layout/orgChart1"/>
    <dgm:cxn modelId="{201A48D3-801E-45D7-AB72-198B30271AAF}" type="presParOf" srcId="{3A7A5372-091B-4D08-82DE-562170B19C5E}" destId="{75FB61B9-83B9-4190-B5C6-D06B993C1B49}" srcOrd="2" destOrd="0" presId="urn:microsoft.com/office/officeart/2005/8/layout/orgChart1"/>
    <dgm:cxn modelId="{DF4A1B24-FC28-40EC-996E-439D0C91D959}" type="presParOf" srcId="{ED8ACD4F-AF6C-42C4-8823-8EB79AF37DAB}" destId="{37A9032D-0506-4DDC-915B-851C73D9CF96}" srcOrd="2" destOrd="0" presId="urn:microsoft.com/office/officeart/2005/8/layout/orgChart1"/>
    <dgm:cxn modelId="{0FC80994-A3E2-4519-BD33-2C5FFBF9129A}" type="presParOf" srcId="{9108055E-22A5-48B6-A533-109D0ED047EF}" destId="{E987A009-D4E8-4F12-B8D6-6907A007B6EC}" srcOrd="2" destOrd="0" presId="urn:microsoft.com/office/officeart/2005/8/layout/orgChart1"/>
    <dgm:cxn modelId="{FB8C2CD5-2C14-42D9-919C-988AEB0798CF}" type="presParOf" srcId="{1926A85E-0D3D-4D17-997F-068FA0D85381}" destId="{66C6A2D5-B37D-47D3-AE63-6052B4CBC08D}" srcOrd="2" destOrd="0" presId="urn:microsoft.com/office/officeart/2005/8/layout/orgChart1"/>
    <dgm:cxn modelId="{EDD2950B-627A-4853-B160-269C8CBA37E6}" type="presParOf" srcId="{1926A85E-0D3D-4D17-997F-068FA0D85381}" destId="{C65CAD86-AB42-4EC5-8FFA-2A9224920D66}" srcOrd="3" destOrd="0" presId="urn:microsoft.com/office/officeart/2005/8/layout/orgChart1"/>
    <dgm:cxn modelId="{965A22B3-D2EF-45FE-869A-4BFA6DE009DD}" type="presParOf" srcId="{C65CAD86-AB42-4EC5-8FFA-2A9224920D66}" destId="{6FC2A156-EAD9-4810-B3C1-047EFDFA338D}" srcOrd="0" destOrd="0" presId="urn:microsoft.com/office/officeart/2005/8/layout/orgChart1"/>
    <dgm:cxn modelId="{5F2B7581-35B8-4C1F-B03F-F47C116D61B8}" type="presParOf" srcId="{6FC2A156-EAD9-4810-B3C1-047EFDFA338D}" destId="{A3D26299-6C79-46CB-896B-C095A6A21FB0}" srcOrd="0" destOrd="0" presId="urn:microsoft.com/office/officeart/2005/8/layout/orgChart1"/>
    <dgm:cxn modelId="{6415F061-4CBF-45AD-AC49-252409BF689C}" type="presParOf" srcId="{6FC2A156-EAD9-4810-B3C1-047EFDFA338D}" destId="{7B1C9D3E-5D07-4FC9-87DA-E4D093C04F4A}" srcOrd="1" destOrd="0" presId="urn:microsoft.com/office/officeart/2005/8/layout/orgChart1"/>
    <dgm:cxn modelId="{F9C7DA10-8A94-4B56-8F98-CF242C756BB4}" type="presParOf" srcId="{C65CAD86-AB42-4EC5-8FFA-2A9224920D66}" destId="{F3D72F79-AFCC-4CA7-A26E-4138DEE3EF55}" srcOrd="1" destOrd="0" presId="urn:microsoft.com/office/officeart/2005/8/layout/orgChart1"/>
    <dgm:cxn modelId="{E8605A75-E70A-4D6F-A5B4-E5C886EEAAF5}" type="presParOf" srcId="{F3D72F79-AFCC-4CA7-A26E-4138DEE3EF55}" destId="{8A2C6933-5B1C-4424-84FF-E4086715112D}" srcOrd="0" destOrd="0" presId="urn:microsoft.com/office/officeart/2005/8/layout/orgChart1"/>
    <dgm:cxn modelId="{3013B9EF-8EC3-47AD-87BF-E3858EC7EF69}" type="presParOf" srcId="{F3D72F79-AFCC-4CA7-A26E-4138DEE3EF55}" destId="{AE9DB0F3-42FF-4B66-886A-8101387F3B3E}" srcOrd="1" destOrd="0" presId="urn:microsoft.com/office/officeart/2005/8/layout/orgChart1"/>
    <dgm:cxn modelId="{9B42D33E-0DC2-41F3-92EC-978644FE36FD}" type="presParOf" srcId="{AE9DB0F3-42FF-4B66-886A-8101387F3B3E}" destId="{BAB3C8C1-B23A-4149-AC9C-96304A4A4FD0}" srcOrd="0" destOrd="0" presId="urn:microsoft.com/office/officeart/2005/8/layout/orgChart1"/>
    <dgm:cxn modelId="{C668D85D-F179-4BF5-89B7-FCD401C42D06}" type="presParOf" srcId="{BAB3C8C1-B23A-4149-AC9C-96304A4A4FD0}" destId="{1CEDB5F2-FEC2-4C8F-B83D-741A090C8EF2}" srcOrd="0" destOrd="0" presId="urn:microsoft.com/office/officeart/2005/8/layout/orgChart1"/>
    <dgm:cxn modelId="{7F0254FB-1E39-4199-A2A0-F601251268AD}" type="presParOf" srcId="{BAB3C8C1-B23A-4149-AC9C-96304A4A4FD0}" destId="{95DBECAD-0CAE-4633-B0EA-1BB370669B76}" srcOrd="1" destOrd="0" presId="urn:microsoft.com/office/officeart/2005/8/layout/orgChart1"/>
    <dgm:cxn modelId="{CEE83C6F-28B3-4D47-A5F7-A49DB82AD26B}" type="presParOf" srcId="{AE9DB0F3-42FF-4B66-886A-8101387F3B3E}" destId="{A3FF02D4-F015-4FD8-ABED-EAF460D3E31E}" srcOrd="1" destOrd="0" presId="urn:microsoft.com/office/officeart/2005/8/layout/orgChart1"/>
    <dgm:cxn modelId="{B67AB486-493F-4653-82E7-267977967204}" type="presParOf" srcId="{AE9DB0F3-42FF-4B66-886A-8101387F3B3E}" destId="{E93F9293-8615-4DD4-B2E7-2E83A6D049AC}" srcOrd="2" destOrd="0" presId="urn:microsoft.com/office/officeart/2005/8/layout/orgChart1"/>
    <dgm:cxn modelId="{B4D4FA35-A237-4E12-B9FF-B5525467B401}" type="presParOf" srcId="{C65CAD86-AB42-4EC5-8FFA-2A9224920D66}" destId="{85756B84-9483-417A-A3C6-D1F715906961}" srcOrd="2" destOrd="0" presId="urn:microsoft.com/office/officeart/2005/8/layout/orgChart1"/>
    <dgm:cxn modelId="{E026DE9F-635D-46FA-B7DF-16DF4F0A7A46}" type="presParOf" srcId="{1926A85E-0D3D-4D17-997F-068FA0D85381}" destId="{26C4B023-9374-4A8A-ADA0-2E732B45F87F}" srcOrd="4" destOrd="0" presId="urn:microsoft.com/office/officeart/2005/8/layout/orgChart1"/>
    <dgm:cxn modelId="{746FA9BC-0C29-4F45-BE66-5099FB23F33B}" type="presParOf" srcId="{1926A85E-0D3D-4D17-997F-068FA0D85381}" destId="{D9C934C4-BA15-4A49-8A54-F0634B910826}" srcOrd="5" destOrd="0" presId="urn:microsoft.com/office/officeart/2005/8/layout/orgChart1"/>
    <dgm:cxn modelId="{801F1959-EF6D-4710-854F-DB32FE8C4D64}" type="presParOf" srcId="{D9C934C4-BA15-4A49-8A54-F0634B910826}" destId="{0A1D82BD-F628-422E-9C66-50A76AF7DC16}" srcOrd="0" destOrd="0" presId="urn:microsoft.com/office/officeart/2005/8/layout/orgChart1"/>
    <dgm:cxn modelId="{04F3D757-C8A1-40B5-B087-CB7B3DB4E72D}" type="presParOf" srcId="{0A1D82BD-F628-422E-9C66-50A76AF7DC16}" destId="{06FFCA26-BCB1-4951-A1EB-81EBE89F76F5}" srcOrd="0" destOrd="0" presId="urn:microsoft.com/office/officeart/2005/8/layout/orgChart1"/>
    <dgm:cxn modelId="{245B1BA2-74AA-459A-B0D5-69B1786A7816}" type="presParOf" srcId="{0A1D82BD-F628-422E-9C66-50A76AF7DC16}" destId="{2C871455-6F14-44ED-AAD4-430F29DC3035}" srcOrd="1" destOrd="0" presId="urn:microsoft.com/office/officeart/2005/8/layout/orgChart1"/>
    <dgm:cxn modelId="{17918751-D858-4D87-8CD0-360980E553C5}" type="presParOf" srcId="{D9C934C4-BA15-4A49-8A54-F0634B910826}" destId="{E62F8954-1462-4FFA-8AB7-A40B88C339D8}" srcOrd="1" destOrd="0" presId="urn:microsoft.com/office/officeart/2005/8/layout/orgChart1"/>
    <dgm:cxn modelId="{B01CBCDA-A37F-4B73-8494-F5ABF0C4745C}" type="presParOf" srcId="{E62F8954-1462-4FFA-8AB7-A40B88C339D8}" destId="{9EC855DE-BF02-4888-905C-63E5D6E8E3B0}" srcOrd="0" destOrd="0" presId="urn:microsoft.com/office/officeart/2005/8/layout/orgChart1"/>
    <dgm:cxn modelId="{15C5D40C-6C96-4AF4-A25B-1E1FB4B570DE}" type="presParOf" srcId="{E62F8954-1462-4FFA-8AB7-A40B88C339D8}" destId="{20928259-E575-44EB-8CB0-9E6957E79F19}" srcOrd="1" destOrd="0" presId="urn:microsoft.com/office/officeart/2005/8/layout/orgChart1"/>
    <dgm:cxn modelId="{047C5CEC-2B7D-4265-85A7-B8377D40E0FD}" type="presParOf" srcId="{20928259-E575-44EB-8CB0-9E6957E79F19}" destId="{71A0D77C-DE87-4EA7-8EBD-36734F61B76C}" srcOrd="0" destOrd="0" presId="urn:microsoft.com/office/officeart/2005/8/layout/orgChart1"/>
    <dgm:cxn modelId="{732235C6-6366-4450-8FAA-2C4E3305408B}" type="presParOf" srcId="{71A0D77C-DE87-4EA7-8EBD-36734F61B76C}" destId="{A9CA3E87-7AFB-4585-9BA7-A21F781400DC}" srcOrd="0" destOrd="0" presId="urn:microsoft.com/office/officeart/2005/8/layout/orgChart1"/>
    <dgm:cxn modelId="{C155076C-B403-4317-96E0-8BD189CDB5D2}" type="presParOf" srcId="{71A0D77C-DE87-4EA7-8EBD-36734F61B76C}" destId="{79D57A42-4147-4C92-8D2F-832EDABB2103}" srcOrd="1" destOrd="0" presId="urn:microsoft.com/office/officeart/2005/8/layout/orgChart1"/>
    <dgm:cxn modelId="{E0E9D74A-79F1-43FA-AEF9-FD7C20622DA8}" type="presParOf" srcId="{20928259-E575-44EB-8CB0-9E6957E79F19}" destId="{6FA619C4-F763-4D79-B5A8-A404300341C5}" srcOrd="1" destOrd="0" presId="urn:microsoft.com/office/officeart/2005/8/layout/orgChart1"/>
    <dgm:cxn modelId="{CD3E5605-62C4-42EE-8BFE-749A11846334}" type="presParOf" srcId="{20928259-E575-44EB-8CB0-9E6957E79F19}" destId="{04F339E3-0C53-4168-92FF-AA852C3C5511}" srcOrd="2" destOrd="0" presId="urn:microsoft.com/office/officeart/2005/8/layout/orgChart1"/>
    <dgm:cxn modelId="{4A7D023E-5790-4969-99AB-964512DA8FEB}" type="presParOf" srcId="{D9C934C4-BA15-4A49-8A54-F0634B910826}" destId="{5411C968-0F70-4BC9-B25E-1DA67938B296}" srcOrd="2" destOrd="0" presId="urn:microsoft.com/office/officeart/2005/8/layout/orgChart1"/>
    <dgm:cxn modelId="{6CB7E25F-A009-416B-957C-FFE8DE774276}" type="presParOf" srcId="{654F010A-BB48-4FD9-9870-D0D636B3CAF7}" destId="{DC729A6D-6913-49E3-AB2F-9BB7A5CF6B9F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A08AF-F58D-4083-AB7D-CC647B34A21E}">
      <dsp:nvSpPr>
        <dsp:cNvPr id="0" name=""/>
        <dsp:cNvSpPr/>
      </dsp:nvSpPr>
      <dsp:spPr>
        <a:xfrm>
          <a:off x="810089" y="1332147"/>
          <a:ext cx="3996444" cy="3996444"/>
        </a:xfrm>
        <a:prstGeom prst="ellipse">
          <a:avLst/>
        </a:prstGeom>
        <a:gradFill rotWithShape="0">
          <a:gsLst>
            <a:gs pos="0">
              <a:schemeClr val="accent4">
                <a:hueOff val="-165535"/>
                <a:satOff val="24059"/>
                <a:lumOff val="-1961"/>
                <a:alphaOff val="0"/>
                <a:shade val="58000"/>
                <a:satMod val="150000"/>
              </a:schemeClr>
            </a:gs>
            <a:gs pos="72000">
              <a:schemeClr val="accent4">
                <a:hueOff val="-165535"/>
                <a:satOff val="24059"/>
                <a:lumOff val="-1961"/>
                <a:alphaOff val="0"/>
                <a:tint val="90000"/>
                <a:satMod val="135000"/>
              </a:schemeClr>
            </a:gs>
            <a:gs pos="100000">
              <a:schemeClr val="accent4">
                <a:hueOff val="-165535"/>
                <a:satOff val="24059"/>
                <a:lumOff val="-1961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B2E526-E58E-4EF1-AAEF-D6D8A344FF14}">
      <dsp:nvSpPr>
        <dsp:cNvPr id="0" name=""/>
        <dsp:cNvSpPr/>
      </dsp:nvSpPr>
      <dsp:spPr>
        <a:xfrm>
          <a:off x="1609378" y="2131436"/>
          <a:ext cx="2397866" cy="2397866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6E5ED04-A0C5-4F69-989C-2A72D02A5F6E}">
      <dsp:nvSpPr>
        <dsp:cNvPr id="0" name=""/>
        <dsp:cNvSpPr/>
      </dsp:nvSpPr>
      <dsp:spPr>
        <a:xfrm>
          <a:off x="2408667" y="2930725"/>
          <a:ext cx="799288" cy="799288"/>
        </a:xfrm>
        <a:prstGeom prst="ellipse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0CABE92-59B6-4617-AF41-6604E97199EB}">
      <dsp:nvSpPr>
        <dsp:cNvPr id="0" name=""/>
        <dsp:cNvSpPr/>
      </dsp:nvSpPr>
      <dsp:spPr>
        <a:xfrm>
          <a:off x="5472607" y="0"/>
          <a:ext cx="1998222" cy="1165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36830" rIns="36830" bIns="3683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rPr>
            <a:t>EQUIPO</a:t>
          </a:r>
          <a:endParaRPr lang="es-MX" sz="2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endParaRPr>
        </a:p>
      </dsp:txBody>
      <dsp:txXfrm>
        <a:off x="5472607" y="0"/>
        <a:ext cx="1998222" cy="1165629"/>
      </dsp:txXfrm>
    </dsp:sp>
    <dsp:sp modelId="{FD9C4A83-8083-4F31-9549-51BCF4F43C67}">
      <dsp:nvSpPr>
        <dsp:cNvPr id="0" name=""/>
        <dsp:cNvSpPr/>
      </dsp:nvSpPr>
      <dsp:spPr>
        <a:xfrm>
          <a:off x="4973052" y="582814"/>
          <a:ext cx="49955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CCD1A3-2AB1-4D33-BE21-32347D7A5BB1}">
      <dsp:nvSpPr>
        <dsp:cNvPr id="0" name=""/>
        <dsp:cNvSpPr/>
      </dsp:nvSpPr>
      <dsp:spPr>
        <a:xfrm rot="5400000">
          <a:off x="2516238" y="875554"/>
          <a:ext cx="2746889" cy="2162742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0B3909-F475-4272-9501-49A6FA385404}">
      <dsp:nvSpPr>
        <dsp:cNvPr id="0" name=""/>
        <dsp:cNvSpPr/>
      </dsp:nvSpPr>
      <dsp:spPr>
        <a:xfrm>
          <a:off x="5472607" y="1165629"/>
          <a:ext cx="1998222" cy="1165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36830" rIns="36830" bIns="3683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rPr>
            <a:t>CONSEJO</a:t>
          </a:r>
          <a:endParaRPr lang="es-MX" sz="2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endParaRPr>
        </a:p>
      </dsp:txBody>
      <dsp:txXfrm>
        <a:off x="5472607" y="1165629"/>
        <a:ext cx="1998222" cy="1165629"/>
      </dsp:txXfrm>
    </dsp:sp>
    <dsp:sp modelId="{EB18512A-02F1-48C8-AB52-C6AE4C1E95D5}">
      <dsp:nvSpPr>
        <dsp:cNvPr id="0" name=""/>
        <dsp:cNvSpPr/>
      </dsp:nvSpPr>
      <dsp:spPr>
        <a:xfrm>
          <a:off x="4973052" y="1748444"/>
          <a:ext cx="49955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36795D-7B11-482D-A65D-6384B90E5DD2}">
      <dsp:nvSpPr>
        <dsp:cNvPr id="0" name=""/>
        <dsp:cNvSpPr/>
      </dsp:nvSpPr>
      <dsp:spPr>
        <a:xfrm rot="5400000">
          <a:off x="3105847" y="2022999"/>
          <a:ext cx="2140495" cy="1589918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FD9E7F-6F57-4B9F-A222-5312B9ADDAB4}">
      <dsp:nvSpPr>
        <dsp:cNvPr id="0" name=""/>
        <dsp:cNvSpPr/>
      </dsp:nvSpPr>
      <dsp:spPr>
        <a:xfrm>
          <a:off x="5472607" y="2331258"/>
          <a:ext cx="1998222" cy="1165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36830" rIns="36830" bIns="3683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rPr>
            <a:t>ASAMBLEA</a:t>
          </a:r>
          <a:endParaRPr lang="es-MX" sz="2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itchFamily="34" charset="0"/>
          </a:endParaRPr>
        </a:p>
      </dsp:txBody>
      <dsp:txXfrm>
        <a:off x="5472607" y="2331258"/>
        <a:ext cx="1998222" cy="1165629"/>
      </dsp:txXfrm>
    </dsp:sp>
    <dsp:sp modelId="{5EF59C28-5C31-4F2B-AE93-6449589A7B79}">
      <dsp:nvSpPr>
        <dsp:cNvPr id="0" name=""/>
        <dsp:cNvSpPr/>
      </dsp:nvSpPr>
      <dsp:spPr>
        <a:xfrm>
          <a:off x="4973052" y="2914073"/>
          <a:ext cx="49955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7FD2D3-75A4-4417-A9D8-2565FF0F8545}">
      <dsp:nvSpPr>
        <dsp:cNvPr id="0" name=""/>
        <dsp:cNvSpPr/>
      </dsp:nvSpPr>
      <dsp:spPr>
        <a:xfrm rot="5400000">
          <a:off x="3696188" y="3169513"/>
          <a:ext cx="1529305" cy="1017094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E673B4-9F15-4F53-997F-0F60CBD2069C}">
      <dsp:nvSpPr>
        <dsp:cNvPr id="0" name=""/>
        <dsp:cNvSpPr/>
      </dsp:nvSpPr>
      <dsp:spPr>
        <a:xfrm>
          <a:off x="810089" y="1162165"/>
          <a:ext cx="3996444" cy="399644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24FB991-0A86-4B6E-B00B-42CCD40ED144}">
      <dsp:nvSpPr>
        <dsp:cNvPr id="0" name=""/>
        <dsp:cNvSpPr/>
      </dsp:nvSpPr>
      <dsp:spPr>
        <a:xfrm>
          <a:off x="1254028" y="1606104"/>
          <a:ext cx="3108567" cy="310856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A1A08AF-F58D-4083-AB7D-CC647B34A21E}">
      <dsp:nvSpPr>
        <dsp:cNvPr id="0" name=""/>
        <dsp:cNvSpPr/>
      </dsp:nvSpPr>
      <dsp:spPr>
        <a:xfrm>
          <a:off x="1697966" y="2050042"/>
          <a:ext cx="2220690" cy="2220690"/>
        </a:xfrm>
        <a:prstGeom prst="ellipse">
          <a:avLst/>
        </a:prstGeom>
        <a:solidFill>
          <a:srgbClr val="0070C0"/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B2E526-E58E-4EF1-AAEF-D6D8A344FF14}">
      <dsp:nvSpPr>
        <dsp:cNvPr id="0" name=""/>
        <dsp:cNvSpPr/>
      </dsp:nvSpPr>
      <dsp:spPr>
        <a:xfrm>
          <a:off x="2142238" y="2494313"/>
          <a:ext cx="1332147" cy="1332147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6E5ED04-A0C5-4F69-989C-2A72D02A5F6E}">
      <dsp:nvSpPr>
        <dsp:cNvPr id="0" name=""/>
        <dsp:cNvSpPr/>
      </dsp:nvSpPr>
      <dsp:spPr>
        <a:xfrm>
          <a:off x="2586176" y="2938252"/>
          <a:ext cx="444271" cy="444271"/>
        </a:xfrm>
        <a:prstGeom prst="ellipse">
          <a:avLst/>
        </a:prstGeom>
        <a:solidFill>
          <a:srgbClr val="FFC000"/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0CABE92-59B6-4617-AF41-6604E97199EB}">
      <dsp:nvSpPr>
        <dsp:cNvPr id="0" name=""/>
        <dsp:cNvSpPr/>
      </dsp:nvSpPr>
      <dsp:spPr>
        <a:xfrm>
          <a:off x="5472607" y="169982"/>
          <a:ext cx="1998222" cy="705505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chemeClr val="bg1"/>
              </a:solidFill>
              <a:effectLst/>
              <a:latin typeface="Arial Narrow" pitchFamily="34" charset="0"/>
            </a:rPr>
            <a:t>FAMILIA</a:t>
          </a:r>
          <a:endParaRPr lang="es-MX" sz="2800" b="1" kern="1200" dirty="0">
            <a:solidFill>
              <a:schemeClr val="bg1"/>
            </a:solidFill>
            <a:effectLst/>
            <a:latin typeface="Arial Narrow" pitchFamily="34" charset="0"/>
          </a:endParaRPr>
        </a:p>
      </dsp:txBody>
      <dsp:txXfrm>
        <a:off x="5472607" y="169982"/>
        <a:ext cx="1998222" cy="705505"/>
      </dsp:txXfrm>
    </dsp:sp>
    <dsp:sp modelId="{FD9C4A83-8083-4F31-9549-51BCF4F43C67}">
      <dsp:nvSpPr>
        <dsp:cNvPr id="0" name=""/>
        <dsp:cNvSpPr/>
      </dsp:nvSpPr>
      <dsp:spPr>
        <a:xfrm>
          <a:off x="4973052" y="522734"/>
          <a:ext cx="49955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CCD1A3-2AB1-4D33-BE21-32347D7A5BB1}">
      <dsp:nvSpPr>
        <dsp:cNvPr id="0" name=""/>
        <dsp:cNvSpPr/>
      </dsp:nvSpPr>
      <dsp:spPr>
        <a:xfrm rot="5400000">
          <a:off x="2570190" y="760856"/>
          <a:ext cx="2637653" cy="216141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0B3909-F475-4272-9501-49A6FA385404}">
      <dsp:nvSpPr>
        <dsp:cNvPr id="0" name=""/>
        <dsp:cNvSpPr/>
      </dsp:nvSpPr>
      <dsp:spPr>
        <a:xfrm>
          <a:off x="5472607" y="915984"/>
          <a:ext cx="1998222" cy="705505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chemeClr val="bg1"/>
              </a:solidFill>
              <a:effectLst/>
              <a:latin typeface="Arial Narrow" pitchFamily="34" charset="0"/>
            </a:rPr>
            <a:t>SECTOR</a:t>
          </a:r>
        </a:p>
      </dsp:txBody>
      <dsp:txXfrm>
        <a:off x="5472607" y="915984"/>
        <a:ext cx="1998222" cy="705505"/>
      </dsp:txXfrm>
    </dsp:sp>
    <dsp:sp modelId="{EB18512A-02F1-48C8-AB52-C6AE4C1E95D5}">
      <dsp:nvSpPr>
        <dsp:cNvPr id="0" name=""/>
        <dsp:cNvSpPr/>
      </dsp:nvSpPr>
      <dsp:spPr>
        <a:xfrm>
          <a:off x="4973052" y="1268737"/>
          <a:ext cx="49955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36795D-7B11-482D-A65D-6384B90E5DD2}">
      <dsp:nvSpPr>
        <dsp:cNvPr id="0" name=""/>
        <dsp:cNvSpPr/>
      </dsp:nvSpPr>
      <dsp:spPr>
        <a:xfrm rot="5400000">
          <a:off x="2957779" y="1450176"/>
          <a:ext cx="2196179" cy="1831703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FD9E7F-6F57-4B9F-A222-5312B9ADDAB4}">
      <dsp:nvSpPr>
        <dsp:cNvPr id="0" name=""/>
        <dsp:cNvSpPr/>
      </dsp:nvSpPr>
      <dsp:spPr>
        <a:xfrm>
          <a:off x="5472607" y="1661987"/>
          <a:ext cx="1998222" cy="705505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chemeClr val="bg1"/>
              </a:solidFill>
              <a:effectLst/>
              <a:latin typeface="Arial Narrow" pitchFamily="34" charset="0"/>
            </a:rPr>
            <a:t>PARROQUIA</a:t>
          </a:r>
          <a:endParaRPr lang="es-MX" sz="2800" b="1" kern="1200" dirty="0">
            <a:solidFill>
              <a:schemeClr val="bg1"/>
            </a:solidFill>
            <a:effectLst/>
            <a:latin typeface="Arial Narrow" pitchFamily="34" charset="0"/>
          </a:endParaRPr>
        </a:p>
      </dsp:txBody>
      <dsp:txXfrm>
        <a:off x="5472607" y="1661987"/>
        <a:ext cx="1998222" cy="705505"/>
      </dsp:txXfrm>
    </dsp:sp>
    <dsp:sp modelId="{5EF59C28-5C31-4F2B-AE93-6449589A7B79}">
      <dsp:nvSpPr>
        <dsp:cNvPr id="0" name=""/>
        <dsp:cNvSpPr/>
      </dsp:nvSpPr>
      <dsp:spPr>
        <a:xfrm>
          <a:off x="4973052" y="2014740"/>
          <a:ext cx="49955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7FD2D3-75A4-4417-A9D8-2565FF0F8545}">
      <dsp:nvSpPr>
        <dsp:cNvPr id="0" name=""/>
        <dsp:cNvSpPr/>
      </dsp:nvSpPr>
      <dsp:spPr>
        <a:xfrm rot="5400000">
          <a:off x="3337840" y="2111321"/>
          <a:ext cx="1731792" cy="153863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7E13A5-1941-4C32-A901-07B54E97A0A2}">
      <dsp:nvSpPr>
        <dsp:cNvPr id="0" name=""/>
        <dsp:cNvSpPr/>
      </dsp:nvSpPr>
      <dsp:spPr>
        <a:xfrm>
          <a:off x="5472607" y="2392004"/>
          <a:ext cx="1998222" cy="705505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chemeClr val="bg1"/>
              </a:solidFill>
              <a:effectLst/>
              <a:latin typeface="Arial Narrow" pitchFamily="34" charset="0"/>
            </a:rPr>
            <a:t>DECANATO</a:t>
          </a:r>
          <a:endParaRPr lang="es-MX" sz="2800" b="1" kern="1200" dirty="0">
            <a:solidFill>
              <a:schemeClr val="bg1"/>
            </a:solidFill>
            <a:effectLst/>
            <a:latin typeface="Arial Narrow" pitchFamily="34" charset="0"/>
          </a:endParaRPr>
        </a:p>
      </dsp:txBody>
      <dsp:txXfrm>
        <a:off x="5472607" y="2392004"/>
        <a:ext cx="1998222" cy="705505"/>
      </dsp:txXfrm>
    </dsp:sp>
    <dsp:sp modelId="{3A36B2B8-BEA1-4C25-9E76-C7FFED291D28}">
      <dsp:nvSpPr>
        <dsp:cNvPr id="0" name=""/>
        <dsp:cNvSpPr/>
      </dsp:nvSpPr>
      <dsp:spPr>
        <a:xfrm>
          <a:off x="4973052" y="2744757"/>
          <a:ext cx="49955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A9DC3E-232C-419A-AC4D-5E77A2B21785}">
      <dsp:nvSpPr>
        <dsp:cNvPr id="0" name=""/>
        <dsp:cNvSpPr/>
      </dsp:nvSpPr>
      <dsp:spPr>
        <a:xfrm rot="5400000">
          <a:off x="3716170" y="2809366"/>
          <a:ext cx="1321490" cy="1192272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503106-063F-4E3B-B758-533B8EA23F1A}">
      <dsp:nvSpPr>
        <dsp:cNvPr id="0" name=""/>
        <dsp:cNvSpPr/>
      </dsp:nvSpPr>
      <dsp:spPr>
        <a:xfrm>
          <a:off x="5472607" y="3100707"/>
          <a:ext cx="1998222" cy="705505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chemeClr val="bg1"/>
              </a:solidFill>
              <a:effectLst/>
              <a:latin typeface="Arial Narrow" pitchFamily="34" charset="0"/>
            </a:rPr>
            <a:t>DIÓCESIS</a:t>
          </a:r>
          <a:endParaRPr lang="es-MX" sz="2800" b="1" kern="1200" dirty="0">
            <a:solidFill>
              <a:schemeClr val="bg1"/>
            </a:solidFill>
            <a:effectLst/>
            <a:latin typeface="Arial Narrow" pitchFamily="34" charset="0"/>
          </a:endParaRPr>
        </a:p>
      </dsp:txBody>
      <dsp:txXfrm>
        <a:off x="5472607" y="3100707"/>
        <a:ext cx="1998222" cy="705505"/>
      </dsp:txXfrm>
    </dsp:sp>
    <dsp:sp modelId="{D9A1C9B9-7FBF-47B7-8D0E-42A820F207D6}">
      <dsp:nvSpPr>
        <dsp:cNvPr id="0" name=""/>
        <dsp:cNvSpPr/>
      </dsp:nvSpPr>
      <dsp:spPr>
        <a:xfrm>
          <a:off x="4973052" y="3453460"/>
          <a:ext cx="49955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E5835E-2970-466B-B70A-8F55273C619D}">
      <dsp:nvSpPr>
        <dsp:cNvPr id="0" name=""/>
        <dsp:cNvSpPr/>
      </dsp:nvSpPr>
      <dsp:spPr>
        <a:xfrm rot="5400000">
          <a:off x="4073852" y="3486764"/>
          <a:ext cx="932503" cy="865896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E9F7E-7B45-43E3-94BA-18AD1924957D}">
      <dsp:nvSpPr>
        <dsp:cNvPr id="0" name=""/>
        <dsp:cNvSpPr/>
      </dsp:nvSpPr>
      <dsp:spPr>
        <a:xfrm>
          <a:off x="7393008" y="3237003"/>
          <a:ext cx="91440" cy="5349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4934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5F72D0-A2CA-40A5-A0CE-6EC3D94F1BEB}">
      <dsp:nvSpPr>
        <dsp:cNvPr id="0" name=""/>
        <dsp:cNvSpPr/>
      </dsp:nvSpPr>
      <dsp:spPr>
        <a:xfrm>
          <a:off x="4356483" y="1428413"/>
          <a:ext cx="3082244" cy="534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467"/>
              </a:lnTo>
              <a:lnTo>
                <a:pt x="3082244" y="267467"/>
              </a:lnTo>
              <a:lnTo>
                <a:pt x="3082244" y="534934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8DEEDB-FF39-416B-8608-88CC668F6B06}">
      <dsp:nvSpPr>
        <dsp:cNvPr id="0" name=""/>
        <dsp:cNvSpPr/>
      </dsp:nvSpPr>
      <dsp:spPr>
        <a:xfrm>
          <a:off x="4310763" y="3237003"/>
          <a:ext cx="91440" cy="5349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4934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7F2D35-BBBF-4367-BB91-4F1D6D7D6D7A}">
      <dsp:nvSpPr>
        <dsp:cNvPr id="0" name=""/>
        <dsp:cNvSpPr/>
      </dsp:nvSpPr>
      <dsp:spPr>
        <a:xfrm>
          <a:off x="4310763" y="1428413"/>
          <a:ext cx="91440" cy="5349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4934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F91AB-8FFA-4032-AD5D-7A1F11A0F54E}">
      <dsp:nvSpPr>
        <dsp:cNvPr id="0" name=""/>
        <dsp:cNvSpPr/>
      </dsp:nvSpPr>
      <dsp:spPr>
        <a:xfrm>
          <a:off x="1228519" y="3237003"/>
          <a:ext cx="91440" cy="5349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4934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CB41CD-4659-4071-8CB3-391797173565}">
      <dsp:nvSpPr>
        <dsp:cNvPr id="0" name=""/>
        <dsp:cNvSpPr/>
      </dsp:nvSpPr>
      <dsp:spPr>
        <a:xfrm>
          <a:off x="1274239" y="1428413"/>
          <a:ext cx="3082244" cy="534934"/>
        </a:xfrm>
        <a:custGeom>
          <a:avLst/>
          <a:gdLst/>
          <a:ahLst/>
          <a:cxnLst/>
          <a:rect l="0" t="0" r="0" b="0"/>
          <a:pathLst>
            <a:path>
              <a:moveTo>
                <a:pt x="3082244" y="0"/>
              </a:moveTo>
              <a:lnTo>
                <a:pt x="3082244" y="267467"/>
              </a:lnTo>
              <a:lnTo>
                <a:pt x="0" y="267467"/>
              </a:lnTo>
              <a:lnTo>
                <a:pt x="0" y="534934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48AF26-4030-44EC-B2F8-23A74EE5D444}">
      <dsp:nvSpPr>
        <dsp:cNvPr id="0" name=""/>
        <dsp:cNvSpPr/>
      </dsp:nvSpPr>
      <dsp:spPr>
        <a:xfrm>
          <a:off x="3082829" y="154759"/>
          <a:ext cx="2547309" cy="12736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 Narrow" pitchFamily="34" charset="0"/>
            </a:rPr>
            <a:t>COORDINADOR(A)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 Narrow" pitchFamily="34" charset="0"/>
            </a:rPr>
            <a:t>DE SECTOR</a:t>
          </a:r>
          <a:endParaRPr lang="es-MX" sz="1800" b="1" kern="1200" dirty="0">
            <a:latin typeface="Arial Narrow" pitchFamily="34" charset="0"/>
          </a:endParaRPr>
        </a:p>
      </dsp:txBody>
      <dsp:txXfrm>
        <a:off x="3082829" y="154759"/>
        <a:ext cx="2547309" cy="1273654"/>
      </dsp:txXfrm>
    </dsp:sp>
    <dsp:sp modelId="{D6825AA6-47D2-4C29-BCA1-2B03377144A3}">
      <dsp:nvSpPr>
        <dsp:cNvPr id="0" name=""/>
        <dsp:cNvSpPr/>
      </dsp:nvSpPr>
      <dsp:spPr>
        <a:xfrm>
          <a:off x="584" y="1963348"/>
          <a:ext cx="2547309" cy="12736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 Narrow" pitchFamily="34" charset="0"/>
            </a:rPr>
            <a:t>PASTORAL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 Narrow" pitchFamily="34" charset="0"/>
            </a:rPr>
            <a:t>PROFÉTICA</a:t>
          </a:r>
          <a:endParaRPr lang="es-MX" sz="1800" b="1" kern="1200" dirty="0">
            <a:latin typeface="Arial Narrow" pitchFamily="34" charset="0"/>
          </a:endParaRPr>
        </a:p>
      </dsp:txBody>
      <dsp:txXfrm>
        <a:off x="584" y="1963348"/>
        <a:ext cx="2547309" cy="1273654"/>
      </dsp:txXfrm>
    </dsp:sp>
    <dsp:sp modelId="{C2D5C9E7-2787-47A2-BF1D-AC1A37204314}">
      <dsp:nvSpPr>
        <dsp:cNvPr id="0" name=""/>
        <dsp:cNvSpPr/>
      </dsp:nvSpPr>
      <dsp:spPr>
        <a:xfrm>
          <a:off x="584" y="3771938"/>
          <a:ext cx="2547309" cy="12736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 Narrow" pitchFamily="34" charset="0"/>
            </a:rPr>
            <a:t>CAT. INFANTIL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 Narrow" pitchFamily="34" charset="0"/>
            </a:rPr>
            <a:t>CAT. ADULTOS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 Narrow" pitchFamily="34" charset="0"/>
            </a:rPr>
            <a:t>JÓVENES</a:t>
          </a:r>
        </a:p>
      </dsp:txBody>
      <dsp:txXfrm>
        <a:off x="584" y="3771938"/>
        <a:ext cx="2547309" cy="1273654"/>
      </dsp:txXfrm>
    </dsp:sp>
    <dsp:sp modelId="{569FE664-AB83-489B-A016-CD3E5BCD9577}">
      <dsp:nvSpPr>
        <dsp:cNvPr id="0" name=""/>
        <dsp:cNvSpPr/>
      </dsp:nvSpPr>
      <dsp:spPr>
        <a:xfrm>
          <a:off x="3082829" y="1963348"/>
          <a:ext cx="2547309" cy="12736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 Narrow" pitchFamily="34" charset="0"/>
            </a:rPr>
            <a:t>PASTORAL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 Narrow" pitchFamily="34" charset="0"/>
            </a:rPr>
            <a:t>LITÚRGICA</a:t>
          </a:r>
          <a:endParaRPr lang="es-MX" sz="1800" b="1" kern="1200" dirty="0">
            <a:latin typeface="Arial Narrow" pitchFamily="34" charset="0"/>
          </a:endParaRPr>
        </a:p>
      </dsp:txBody>
      <dsp:txXfrm>
        <a:off x="3082829" y="1963348"/>
        <a:ext cx="2547309" cy="1273654"/>
      </dsp:txXfrm>
    </dsp:sp>
    <dsp:sp modelId="{11027C7D-1BE8-45C8-8543-4884F2D648D3}">
      <dsp:nvSpPr>
        <dsp:cNvPr id="0" name=""/>
        <dsp:cNvSpPr/>
      </dsp:nvSpPr>
      <dsp:spPr>
        <a:xfrm>
          <a:off x="3082829" y="3771938"/>
          <a:ext cx="2547309" cy="12736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 Narrow" pitchFamily="34" charset="0"/>
            </a:rPr>
            <a:t>SACRISTÁN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 Narrow" pitchFamily="34" charset="0"/>
            </a:rPr>
            <a:t>ACÓLITOS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 Narrow" pitchFamily="34" charset="0"/>
            </a:rPr>
            <a:t>CORO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 Narrow" pitchFamily="34" charset="0"/>
            </a:rPr>
            <a:t>MINISTROS</a:t>
          </a:r>
          <a:endParaRPr lang="es-MX" sz="1800" b="1" kern="1200" dirty="0">
            <a:latin typeface="Arial Narrow" pitchFamily="34" charset="0"/>
          </a:endParaRPr>
        </a:p>
      </dsp:txBody>
      <dsp:txXfrm>
        <a:off x="3082829" y="3771938"/>
        <a:ext cx="2547309" cy="1273654"/>
      </dsp:txXfrm>
    </dsp:sp>
    <dsp:sp modelId="{632EAA7A-48F3-445E-8FE3-F9692DD2818B}">
      <dsp:nvSpPr>
        <dsp:cNvPr id="0" name=""/>
        <dsp:cNvSpPr/>
      </dsp:nvSpPr>
      <dsp:spPr>
        <a:xfrm>
          <a:off x="6165073" y="1963348"/>
          <a:ext cx="2547309" cy="12736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 Narrow" pitchFamily="34" charset="0"/>
            </a:rPr>
            <a:t>PASTORAL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 Narrow" pitchFamily="34" charset="0"/>
            </a:rPr>
            <a:t>SOCIAL</a:t>
          </a:r>
          <a:endParaRPr lang="es-MX" sz="1800" b="1" kern="1200" dirty="0">
            <a:latin typeface="Arial Narrow" pitchFamily="34" charset="0"/>
          </a:endParaRPr>
        </a:p>
      </dsp:txBody>
      <dsp:txXfrm>
        <a:off x="6165073" y="1963348"/>
        <a:ext cx="2547309" cy="1273654"/>
      </dsp:txXfrm>
    </dsp:sp>
    <dsp:sp modelId="{CB26EBF1-A4AC-4BCF-B985-095E8D302BC9}">
      <dsp:nvSpPr>
        <dsp:cNvPr id="0" name=""/>
        <dsp:cNvSpPr/>
      </dsp:nvSpPr>
      <dsp:spPr>
        <a:xfrm>
          <a:off x="6165073" y="3771938"/>
          <a:ext cx="2547309" cy="12736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 Narrow" pitchFamily="34" charset="0"/>
            </a:rPr>
            <a:t>ENFERMOS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 Narrow" pitchFamily="34" charset="0"/>
            </a:rPr>
            <a:t>POBRES</a:t>
          </a:r>
          <a:endParaRPr lang="es-MX" sz="1800" b="1" kern="1200" dirty="0">
            <a:latin typeface="Arial Narrow" pitchFamily="34" charset="0"/>
          </a:endParaRPr>
        </a:p>
      </dsp:txBody>
      <dsp:txXfrm>
        <a:off x="6165073" y="3771938"/>
        <a:ext cx="2547309" cy="12736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190444-1BE4-4288-BE2A-B606FF1A4973}">
      <dsp:nvSpPr>
        <dsp:cNvPr id="0" name=""/>
        <dsp:cNvSpPr/>
      </dsp:nvSpPr>
      <dsp:spPr>
        <a:xfrm>
          <a:off x="4109952" y="1168762"/>
          <a:ext cx="1972250" cy="17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72"/>
              </a:lnTo>
              <a:lnTo>
                <a:pt x="1972250" y="85572"/>
              </a:lnTo>
              <a:lnTo>
                <a:pt x="1972250" y="171145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3754F0-27FC-4640-AD98-E3A9BAA596CE}">
      <dsp:nvSpPr>
        <dsp:cNvPr id="0" name=""/>
        <dsp:cNvSpPr/>
      </dsp:nvSpPr>
      <dsp:spPr>
        <a:xfrm>
          <a:off x="4109952" y="1168762"/>
          <a:ext cx="986125" cy="17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72"/>
              </a:lnTo>
              <a:lnTo>
                <a:pt x="986125" y="85572"/>
              </a:lnTo>
              <a:lnTo>
                <a:pt x="986125" y="171145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F6F495-5641-4D3D-ACFD-2542B57D2631}">
      <dsp:nvSpPr>
        <dsp:cNvPr id="0" name=""/>
        <dsp:cNvSpPr/>
      </dsp:nvSpPr>
      <dsp:spPr>
        <a:xfrm>
          <a:off x="8255264" y="3485859"/>
          <a:ext cx="91440" cy="1711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B49F3B-3D05-46AB-9851-9EB9B1AE9445}">
      <dsp:nvSpPr>
        <dsp:cNvPr id="0" name=""/>
        <dsp:cNvSpPr/>
      </dsp:nvSpPr>
      <dsp:spPr>
        <a:xfrm>
          <a:off x="7807922" y="2907224"/>
          <a:ext cx="493062" cy="17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72"/>
              </a:lnTo>
              <a:lnTo>
                <a:pt x="493062" y="85572"/>
              </a:lnTo>
              <a:lnTo>
                <a:pt x="493062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BA0FC4-2777-4825-8173-E892C57AAEF8}">
      <dsp:nvSpPr>
        <dsp:cNvPr id="0" name=""/>
        <dsp:cNvSpPr/>
      </dsp:nvSpPr>
      <dsp:spPr>
        <a:xfrm>
          <a:off x="7269139" y="3485859"/>
          <a:ext cx="91440" cy="1711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7C00C-44FF-4BE3-AFAC-823402C120C3}">
      <dsp:nvSpPr>
        <dsp:cNvPr id="0" name=""/>
        <dsp:cNvSpPr/>
      </dsp:nvSpPr>
      <dsp:spPr>
        <a:xfrm>
          <a:off x="7314859" y="2907224"/>
          <a:ext cx="493062" cy="171145"/>
        </a:xfrm>
        <a:custGeom>
          <a:avLst/>
          <a:gdLst/>
          <a:ahLst/>
          <a:cxnLst/>
          <a:rect l="0" t="0" r="0" b="0"/>
          <a:pathLst>
            <a:path>
              <a:moveTo>
                <a:pt x="493062" y="0"/>
              </a:moveTo>
              <a:lnTo>
                <a:pt x="493062" y="85572"/>
              </a:lnTo>
              <a:lnTo>
                <a:pt x="0" y="85572"/>
              </a:lnTo>
              <a:lnTo>
                <a:pt x="0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05713-9F1A-4E2B-AEE8-624F5B4D67E8}">
      <dsp:nvSpPr>
        <dsp:cNvPr id="0" name=""/>
        <dsp:cNvSpPr/>
      </dsp:nvSpPr>
      <dsp:spPr>
        <a:xfrm>
          <a:off x="4109952" y="2040558"/>
          <a:ext cx="3697969" cy="17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72"/>
              </a:lnTo>
              <a:lnTo>
                <a:pt x="3697969" y="85572"/>
              </a:lnTo>
              <a:lnTo>
                <a:pt x="3697969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562432-A623-4FD8-B0CA-2B5E2AA4C094}">
      <dsp:nvSpPr>
        <dsp:cNvPr id="0" name=""/>
        <dsp:cNvSpPr/>
      </dsp:nvSpPr>
      <dsp:spPr>
        <a:xfrm>
          <a:off x="6283014" y="3485859"/>
          <a:ext cx="91440" cy="1711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58FF63-B52B-4492-A766-18C826A029CD}">
      <dsp:nvSpPr>
        <dsp:cNvPr id="0" name=""/>
        <dsp:cNvSpPr/>
      </dsp:nvSpPr>
      <dsp:spPr>
        <a:xfrm>
          <a:off x="5342609" y="2907224"/>
          <a:ext cx="986125" cy="17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72"/>
              </a:lnTo>
              <a:lnTo>
                <a:pt x="986125" y="85572"/>
              </a:lnTo>
              <a:lnTo>
                <a:pt x="986125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F41A65-A101-439E-AC29-BA3A3EEA1F20}">
      <dsp:nvSpPr>
        <dsp:cNvPr id="0" name=""/>
        <dsp:cNvSpPr/>
      </dsp:nvSpPr>
      <dsp:spPr>
        <a:xfrm>
          <a:off x="5296889" y="3485859"/>
          <a:ext cx="91440" cy="1711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3BB48-2C64-4F81-BA1B-D6106B3F1B93}">
      <dsp:nvSpPr>
        <dsp:cNvPr id="0" name=""/>
        <dsp:cNvSpPr/>
      </dsp:nvSpPr>
      <dsp:spPr>
        <a:xfrm>
          <a:off x="5296889" y="2907224"/>
          <a:ext cx="91440" cy="1711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A28AD-21AE-4587-94B1-250F573F415E}">
      <dsp:nvSpPr>
        <dsp:cNvPr id="0" name=""/>
        <dsp:cNvSpPr/>
      </dsp:nvSpPr>
      <dsp:spPr>
        <a:xfrm>
          <a:off x="4310764" y="3485859"/>
          <a:ext cx="91440" cy="1711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231A16-DE66-40E6-A196-24D6B41A1A49}">
      <dsp:nvSpPr>
        <dsp:cNvPr id="0" name=""/>
        <dsp:cNvSpPr/>
      </dsp:nvSpPr>
      <dsp:spPr>
        <a:xfrm>
          <a:off x="4356484" y="2907224"/>
          <a:ext cx="986125" cy="171145"/>
        </a:xfrm>
        <a:custGeom>
          <a:avLst/>
          <a:gdLst/>
          <a:ahLst/>
          <a:cxnLst/>
          <a:rect l="0" t="0" r="0" b="0"/>
          <a:pathLst>
            <a:path>
              <a:moveTo>
                <a:pt x="986125" y="0"/>
              </a:moveTo>
              <a:lnTo>
                <a:pt x="986125" y="85572"/>
              </a:lnTo>
              <a:lnTo>
                <a:pt x="0" y="85572"/>
              </a:lnTo>
              <a:lnTo>
                <a:pt x="0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F231A3-2B41-4AB4-8368-2B1E23416478}">
      <dsp:nvSpPr>
        <dsp:cNvPr id="0" name=""/>
        <dsp:cNvSpPr/>
      </dsp:nvSpPr>
      <dsp:spPr>
        <a:xfrm>
          <a:off x="4109952" y="2040558"/>
          <a:ext cx="1232656" cy="17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72"/>
              </a:lnTo>
              <a:lnTo>
                <a:pt x="1232656" y="85572"/>
              </a:lnTo>
              <a:lnTo>
                <a:pt x="1232656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50DB3-219F-4ED2-B38C-C6D431441853}">
      <dsp:nvSpPr>
        <dsp:cNvPr id="0" name=""/>
        <dsp:cNvSpPr/>
      </dsp:nvSpPr>
      <dsp:spPr>
        <a:xfrm>
          <a:off x="3324638" y="3501262"/>
          <a:ext cx="91440" cy="1711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D8286-BDAC-4191-8D6C-9220EE20A65C}">
      <dsp:nvSpPr>
        <dsp:cNvPr id="0" name=""/>
        <dsp:cNvSpPr/>
      </dsp:nvSpPr>
      <dsp:spPr>
        <a:xfrm>
          <a:off x="2384233" y="2922627"/>
          <a:ext cx="986125" cy="17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72"/>
              </a:lnTo>
              <a:lnTo>
                <a:pt x="986125" y="85572"/>
              </a:lnTo>
              <a:lnTo>
                <a:pt x="986125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DB702E-9D15-434E-B6E8-381AB09BD153}">
      <dsp:nvSpPr>
        <dsp:cNvPr id="0" name=""/>
        <dsp:cNvSpPr/>
      </dsp:nvSpPr>
      <dsp:spPr>
        <a:xfrm>
          <a:off x="2338513" y="3501262"/>
          <a:ext cx="91440" cy="1711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B5CB66-8475-4DBF-8A9D-B45F9EE3556E}">
      <dsp:nvSpPr>
        <dsp:cNvPr id="0" name=""/>
        <dsp:cNvSpPr/>
      </dsp:nvSpPr>
      <dsp:spPr>
        <a:xfrm>
          <a:off x="2338513" y="2922627"/>
          <a:ext cx="91440" cy="1711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E525B-440D-4C78-BE48-08B82349FCD9}">
      <dsp:nvSpPr>
        <dsp:cNvPr id="0" name=""/>
        <dsp:cNvSpPr/>
      </dsp:nvSpPr>
      <dsp:spPr>
        <a:xfrm>
          <a:off x="1352388" y="3501262"/>
          <a:ext cx="91440" cy="1711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71CF92-411F-40FE-A8C6-2F3CFEC1AEA7}">
      <dsp:nvSpPr>
        <dsp:cNvPr id="0" name=""/>
        <dsp:cNvSpPr/>
      </dsp:nvSpPr>
      <dsp:spPr>
        <a:xfrm>
          <a:off x="1398108" y="2922627"/>
          <a:ext cx="986125" cy="171145"/>
        </a:xfrm>
        <a:custGeom>
          <a:avLst/>
          <a:gdLst/>
          <a:ahLst/>
          <a:cxnLst/>
          <a:rect l="0" t="0" r="0" b="0"/>
          <a:pathLst>
            <a:path>
              <a:moveTo>
                <a:pt x="986125" y="0"/>
              </a:moveTo>
              <a:lnTo>
                <a:pt x="986125" y="85572"/>
              </a:lnTo>
              <a:lnTo>
                <a:pt x="0" y="85572"/>
              </a:lnTo>
              <a:lnTo>
                <a:pt x="0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FA9784-0DA3-483C-B88A-6CB6D746EFD7}">
      <dsp:nvSpPr>
        <dsp:cNvPr id="0" name=""/>
        <dsp:cNvSpPr/>
      </dsp:nvSpPr>
      <dsp:spPr>
        <a:xfrm>
          <a:off x="2384233" y="2040558"/>
          <a:ext cx="1725719" cy="171145"/>
        </a:xfrm>
        <a:custGeom>
          <a:avLst/>
          <a:gdLst/>
          <a:ahLst/>
          <a:cxnLst/>
          <a:rect l="0" t="0" r="0" b="0"/>
          <a:pathLst>
            <a:path>
              <a:moveTo>
                <a:pt x="1725719" y="0"/>
              </a:moveTo>
              <a:lnTo>
                <a:pt x="1725719" y="85572"/>
              </a:lnTo>
              <a:lnTo>
                <a:pt x="0" y="85572"/>
              </a:lnTo>
              <a:lnTo>
                <a:pt x="0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A8D3B2-1985-4656-A723-B4ACD76B503A}">
      <dsp:nvSpPr>
        <dsp:cNvPr id="0" name=""/>
        <dsp:cNvSpPr/>
      </dsp:nvSpPr>
      <dsp:spPr>
        <a:xfrm>
          <a:off x="366263" y="2922627"/>
          <a:ext cx="91440" cy="1711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F7B020-BA95-413A-B73D-BDA1C7400B6C}">
      <dsp:nvSpPr>
        <dsp:cNvPr id="0" name=""/>
        <dsp:cNvSpPr/>
      </dsp:nvSpPr>
      <dsp:spPr>
        <a:xfrm>
          <a:off x="411983" y="2040558"/>
          <a:ext cx="3697969" cy="171145"/>
        </a:xfrm>
        <a:custGeom>
          <a:avLst/>
          <a:gdLst/>
          <a:ahLst/>
          <a:cxnLst/>
          <a:rect l="0" t="0" r="0" b="0"/>
          <a:pathLst>
            <a:path>
              <a:moveTo>
                <a:pt x="3697969" y="0"/>
              </a:moveTo>
              <a:lnTo>
                <a:pt x="3697969" y="85572"/>
              </a:lnTo>
              <a:lnTo>
                <a:pt x="0" y="85572"/>
              </a:lnTo>
              <a:lnTo>
                <a:pt x="0" y="17114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5F72D0-A2CA-40A5-A0CE-6EC3D94F1BEB}">
      <dsp:nvSpPr>
        <dsp:cNvPr id="0" name=""/>
        <dsp:cNvSpPr/>
      </dsp:nvSpPr>
      <dsp:spPr>
        <a:xfrm>
          <a:off x="4064232" y="1168762"/>
          <a:ext cx="91440" cy="1711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145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7F2D35-BBBF-4367-BB91-4F1D6D7D6D7A}">
      <dsp:nvSpPr>
        <dsp:cNvPr id="0" name=""/>
        <dsp:cNvSpPr/>
      </dsp:nvSpPr>
      <dsp:spPr>
        <a:xfrm>
          <a:off x="3123827" y="1168762"/>
          <a:ext cx="986125" cy="171145"/>
        </a:xfrm>
        <a:custGeom>
          <a:avLst/>
          <a:gdLst/>
          <a:ahLst/>
          <a:cxnLst/>
          <a:rect l="0" t="0" r="0" b="0"/>
          <a:pathLst>
            <a:path>
              <a:moveTo>
                <a:pt x="986125" y="0"/>
              </a:moveTo>
              <a:lnTo>
                <a:pt x="986125" y="85572"/>
              </a:lnTo>
              <a:lnTo>
                <a:pt x="0" y="85572"/>
              </a:lnTo>
              <a:lnTo>
                <a:pt x="0" y="171145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CB41CD-4659-4071-8CB3-391797173565}">
      <dsp:nvSpPr>
        <dsp:cNvPr id="0" name=""/>
        <dsp:cNvSpPr/>
      </dsp:nvSpPr>
      <dsp:spPr>
        <a:xfrm>
          <a:off x="2137702" y="1168762"/>
          <a:ext cx="1972250" cy="171145"/>
        </a:xfrm>
        <a:custGeom>
          <a:avLst/>
          <a:gdLst/>
          <a:ahLst/>
          <a:cxnLst/>
          <a:rect l="0" t="0" r="0" b="0"/>
          <a:pathLst>
            <a:path>
              <a:moveTo>
                <a:pt x="1972250" y="0"/>
              </a:moveTo>
              <a:lnTo>
                <a:pt x="1972250" y="85572"/>
              </a:lnTo>
              <a:lnTo>
                <a:pt x="0" y="85572"/>
              </a:lnTo>
              <a:lnTo>
                <a:pt x="0" y="171145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48AF26-4030-44EC-B2F8-23A74EE5D444}">
      <dsp:nvSpPr>
        <dsp:cNvPr id="0" name=""/>
        <dsp:cNvSpPr/>
      </dsp:nvSpPr>
      <dsp:spPr>
        <a:xfrm>
          <a:off x="3702462" y="401239"/>
          <a:ext cx="814979" cy="76752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PÁRROCO Y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VICARIOS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PARROQUIALES</a:t>
          </a:r>
          <a:endParaRPr lang="es-MX" sz="1100" b="1" kern="1200" dirty="0">
            <a:latin typeface="Agency FB" pitchFamily="34" charset="0"/>
          </a:endParaRPr>
        </a:p>
      </dsp:txBody>
      <dsp:txXfrm>
        <a:off x="3702462" y="401239"/>
        <a:ext cx="814979" cy="767523"/>
      </dsp:txXfrm>
    </dsp:sp>
    <dsp:sp modelId="{D6825AA6-47D2-4C29-BCA1-2B03377144A3}">
      <dsp:nvSpPr>
        <dsp:cNvPr id="0" name=""/>
        <dsp:cNvSpPr/>
      </dsp:nvSpPr>
      <dsp:spPr>
        <a:xfrm>
          <a:off x="1730212" y="1339908"/>
          <a:ext cx="814979" cy="69552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CONSEJO DE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ECONOMÍA</a:t>
          </a:r>
          <a:endParaRPr lang="es-MX" sz="1100" b="1" kern="1200" dirty="0">
            <a:latin typeface="Agency FB" pitchFamily="34" charset="0"/>
          </a:endParaRPr>
        </a:p>
      </dsp:txBody>
      <dsp:txXfrm>
        <a:off x="1730212" y="1339908"/>
        <a:ext cx="814979" cy="695523"/>
      </dsp:txXfrm>
    </dsp:sp>
    <dsp:sp modelId="{569FE664-AB83-489B-A016-CD3E5BCD9577}">
      <dsp:nvSpPr>
        <dsp:cNvPr id="0" name=""/>
        <dsp:cNvSpPr/>
      </dsp:nvSpPr>
      <dsp:spPr>
        <a:xfrm>
          <a:off x="2716337" y="1339908"/>
          <a:ext cx="814979" cy="7006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EQUIPO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PARROQUIAL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DE PASTORAL</a:t>
          </a:r>
          <a:endParaRPr lang="es-MX" sz="1100" b="1" kern="1200" dirty="0">
            <a:latin typeface="Agency FB" pitchFamily="34" charset="0"/>
          </a:endParaRPr>
        </a:p>
      </dsp:txBody>
      <dsp:txXfrm>
        <a:off x="2716337" y="1339908"/>
        <a:ext cx="814979" cy="700650"/>
      </dsp:txXfrm>
    </dsp:sp>
    <dsp:sp modelId="{632EAA7A-48F3-445E-8FE3-F9692DD2818B}">
      <dsp:nvSpPr>
        <dsp:cNvPr id="0" name=""/>
        <dsp:cNvSpPr/>
      </dsp:nvSpPr>
      <dsp:spPr>
        <a:xfrm>
          <a:off x="3702462" y="1339908"/>
          <a:ext cx="814979" cy="7006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CONSEJO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PARROQUIAL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DE PASTORAL</a:t>
          </a:r>
          <a:endParaRPr lang="es-MX" sz="1100" b="1" kern="1200" dirty="0">
            <a:latin typeface="Agency FB" pitchFamily="34" charset="0"/>
          </a:endParaRPr>
        </a:p>
      </dsp:txBody>
      <dsp:txXfrm>
        <a:off x="3702462" y="1339908"/>
        <a:ext cx="814979" cy="700650"/>
      </dsp:txXfrm>
    </dsp:sp>
    <dsp:sp modelId="{1238C70B-4135-49D1-AFF8-D4F5E0E52A5D}">
      <dsp:nvSpPr>
        <dsp:cNvPr id="0" name=""/>
        <dsp:cNvSpPr/>
      </dsp:nvSpPr>
      <dsp:spPr>
        <a:xfrm>
          <a:off x="4493" y="2211704"/>
          <a:ext cx="814979" cy="71092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ÁREA DE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COMUNIÓN</a:t>
          </a:r>
          <a:endParaRPr lang="es-MX" sz="1100" b="1" kern="1200" dirty="0">
            <a:latin typeface="Agency FB" pitchFamily="34" charset="0"/>
          </a:endParaRPr>
        </a:p>
      </dsp:txBody>
      <dsp:txXfrm>
        <a:off x="4493" y="2211704"/>
        <a:ext cx="814979" cy="710922"/>
      </dsp:txXfrm>
    </dsp:sp>
    <dsp:sp modelId="{AF8A197A-3A58-49F6-ABA1-158121F21E41}">
      <dsp:nvSpPr>
        <dsp:cNvPr id="0" name=""/>
        <dsp:cNvSpPr/>
      </dsp:nvSpPr>
      <dsp:spPr>
        <a:xfrm>
          <a:off x="4493" y="3093772"/>
          <a:ext cx="814979" cy="6955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EQUIPO DE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SECTORES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1-2-3</a:t>
          </a:r>
          <a:endParaRPr lang="es-MX" sz="1100" b="1" kern="1200" dirty="0">
            <a:latin typeface="Agency FB" pitchFamily="34" charset="0"/>
          </a:endParaRPr>
        </a:p>
      </dsp:txBody>
      <dsp:txXfrm>
        <a:off x="4493" y="3093772"/>
        <a:ext cx="814979" cy="695519"/>
      </dsp:txXfrm>
    </dsp:sp>
    <dsp:sp modelId="{C709C31D-C98B-418B-A3D2-A40EFD9353DF}">
      <dsp:nvSpPr>
        <dsp:cNvPr id="0" name=""/>
        <dsp:cNvSpPr/>
      </dsp:nvSpPr>
      <dsp:spPr>
        <a:xfrm>
          <a:off x="1976743" y="2211704"/>
          <a:ext cx="814979" cy="71092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ÁREA DEL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TRIPLE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MINISTERIO</a:t>
          </a:r>
          <a:endParaRPr lang="es-MX" sz="1100" b="1" kern="1200" dirty="0">
            <a:latin typeface="Agency FB" pitchFamily="34" charset="0"/>
          </a:endParaRPr>
        </a:p>
      </dsp:txBody>
      <dsp:txXfrm>
        <a:off x="1976743" y="2211704"/>
        <a:ext cx="814979" cy="710922"/>
      </dsp:txXfrm>
    </dsp:sp>
    <dsp:sp modelId="{71C3EC0D-1A95-4616-9F03-DA7CAC8A4513}">
      <dsp:nvSpPr>
        <dsp:cNvPr id="0" name=""/>
        <dsp:cNvSpPr/>
      </dsp:nvSpPr>
      <dsp:spPr>
        <a:xfrm>
          <a:off x="990618" y="3093772"/>
          <a:ext cx="814979" cy="4074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PASTORAL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PROFETICA</a:t>
          </a:r>
          <a:endParaRPr lang="es-MX" sz="1100" b="1" kern="1200" dirty="0">
            <a:latin typeface="Agency FB" pitchFamily="34" charset="0"/>
          </a:endParaRPr>
        </a:p>
      </dsp:txBody>
      <dsp:txXfrm>
        <a:off x="990618" y="3093772"/>
        <a:ext cx="814979" cy="407489"/>
      </dsp:txXfrm>
    </dsp:sp>
    <dsp:sp modelId="{9E024BB1-46C5-41DF-B8E7-5663C268AF2A}">
      <dsp:nvSpPr>
        <dsp:cNvPr id="0" name=""/>
        <dsp:cNvSpPr/>
      </dsp:nvSpPr>
      <dsp:spPr>
        <a:xfrm>
          <a:off x="990618" y="3672408"/>
          <a:ext cx="814979" cy="12138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CAT.INFANTIL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CAT.ADULTOS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PRESAC.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BIBLIA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MISIONES</a:t>
          </a:r>
          <a:endParaRPr lang="es-MX" sz="1100" b="1" kern="1200" dirty="0">
            <a:latin typeface="Agency FB" pitchFamily="34" charset="0"/>
          </a:endParaRPr>
        </a:p>
      </dsp:txBody>
      <dsp:txXfrm>
        <a:off x="990618" y="3672408"/>
        <a:ext cx="814979" cy="1213854"/>
      </dsp:txXfrm>
    </dsp:sp>
    <dsp:sp modelId="{5B6F8E3D-AC94-4583-B172-230928785D3F}">
      <dsp:nvSpPr>
        <dsp:cNvPr id="0" name=""/>
        <dsp:cNvSpPr/>
      </dsp:nvSpPr>
      <dsp:spPr>
        <a:xfrm>
          <a:off x="1976743" y="3093772"/>
          <a:ext cx="814979" cy="4074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PASTORAL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LITÚRGICA</a:t>
          </a:r>
          <a:endParaRPr lang="es-MX" sz="1100" b="1" kern="1200" dirty="0">
            <a:latin typeface="Agency FB" pitchFamily="34" charset="0"/>
          </a:endParaRPr>
        </a:p>
      </dsp:txBody>
      <dsp:txXfrm>
        <a:off x="1976743" y="3093772"/>
        <a:ext cx="814979" cy="407489"/>
      </dsp:txXfrm>
    </dsp:sp>
    <dsp:sp modelId="{85BCDEEE-F492-448B-903F-E13BF52DC98C}">
      <dsp:nvSpPr>
        <dsp:cNvPr id="0" name=""/>
        <dsp:cNvSpPr/>
      </dsp:nvSpPr>
      <dsp:spPr>
        <a:xfrm>
          <a:off x="1976743" y="3672408"/>
          <a:ext cx="814979" cy="12138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LITURGIA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MINSITROS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COROS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ACÓLITOS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P. POPULAR</a:t>
          </a:r>
          <a:endParaRPr lang="es-MX" sz="1100" b="1" kern="1200" dirty="0">
            <a:latin typeface="Agency FB" pitchFamily="34" charset="0"/>
          </a:endParaRPr>
        </a:p>
      </dsp:txBody>
      <dsp:txXfrm>
        <a:off x="1976743" y="3672408"/>
        <a:ext cx="814979" cy="1213854"/>
      </dsp:txXfrm>
    </dsp:sp>
    <dsp:sp modelId="{E7AE9574-F33D-4390-9FC7-5508ECFE8B98}">
      <dsp:nvSpPr>
        <dsp:cNvPr id="0" name=""/>
        <dsp:cNvSpPr/>
      </dsp:nvSpPr>
      <dsp:spPr>
        <a:xfrm>
          <a:off x="2962869" y="3093772"/>
          <a:ext cx="814979" cy="4074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PASTORAL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SOCIAL</a:t>
          </a:r>
          <a:endParaRPr lang="es-MX" sz="1100" b="1" kern="1200" dirty="0">
            <a:latin typeface="Agency FB" pitchFamily="34" charset="0"/>
          </a:endParaRPr>
        </a:p>
      </dsp:txBody>
      <dsp:txXfrm>
        <a:off x="2962869" y="3093772"/>
        <a:ext cx="814979" cy="407489"/>
      </dsp:txXfrm>
    </dsp:sp>
    <dsp:sp modelId="{9B4AF4E3-6417-4790-A456-632826A43A6A}">
      <dsp:nvSpPr>
        <dsp:cNvPr id="0" name=""/>
        <dsp:cNvSpPr/>
      </dsp:nvSpPr>
      <dsp:spPr>
        <a:xfrm>
          <a:off x="2962869" y="3672408"/>
          <a:ext cx="814979" cy="15429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CARIDAD ORG.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P. DE LA SALAUD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MIGRANTES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EC. SOLIDARIA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FORM. SOCIAL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CAMPESINOS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DER. HUMANOS</a:t>
          </a:r>
          <a:endParaRPr lang="es-MX" sz="1100" b="1" kern="1200" dirty="0">
            <a:latin typeface="Agency FB" pitchFamily="34" charset="0"/>
          </a:endParaRPr>
        </a:p>
      </dsp:txBody>
      <dsp:txXfrm>
        <a:off x="2962869" y="3672408"/>
        <a:ext cx="814979" cy="1542976"/>
      </dsp:txXfrm>
    </dsp:sp>
    <dsp:sp modelId="{05F095E2-B6C5-44C7-8CA1-5FDB61AA8E6A}">
      <dsp:nvSpPr>
        <dsp:cNvPr id="0" name=""/>
        <dsp:cNvSpPr/>
      </dsp:nvSpPr>
      <dsp:spPr>
        <a:xfrm>
          <a:off x="4935119" y="2211704"/>
          <a:ext cx="814979" cy="6955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ÁREA DE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TAREAS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DIVERSIFICADAS</a:t>
          </a:r>
          <a:endParaRPr lang="es-MX" sz="1100" b="1" kern="1200" dirty="0">
            <a:latin typeface="Agency FB" pitchFamily="34" charset="0"/>
          </a:endParaRPr>
        </a:p>
      </dsp:txBody>
      <dsp:txXfrm>
        <a:off x="4935119" y="2211704"/>
        <a:ext cx="814979" cy="695519"/>
      </dsp:txXfrm>
    </dsp:sp>
    <dsp:sp modelId="{50BBE1F8-2ADA-4777-9D2E-9B6B91D2130D}">
      <dsp:nvSpPr>
        <dsp:cNvPr id="0" name=""/>
        <dsp:cNvSpPr/>
      </dsp:nvSpPr>
      <dsp:spPr>
        <a:xfrm>
          <a:off x="3948994" y="3078369"/>
          <a:ext cx="814979" cy="4074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PASTORAL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FAMILIAR</a:t>
          </a:r>
          <a:endParaRPr lang="es-MX" sz="1100" b="1" kern="1200" dirty="0">
            <a:latin typeface="Agency FB" pitchFamily="34" charset="0"/>
          </a:endParaRPr>
        </a:p>
      </dsp:txBody>
      <dsp:txXfrm>
        <a:off x="3948994" y="3078369"/>
        <a:ext cx="814979" cy="407489"/>
      </dsp:txXfrm>
    </dsp:sp>
    <dsp:sp modelId="{00A1C15E-8C79-4F20-9387-6DAA228E52AE}">
      <dsp:nvSpPr>
        <dsp:cNvPr id="0" name=""/>
        <dsp:cNvSpPr/>
      </dsp:nvSpPr>
      <dsp:spPr>
        <a:xfrm>
          <a:off x="3948994" y="3657005"/>
          <a:ext cx="814979" cy="14092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PREMATRIM.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GAM FAMILIA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SITUACIONES IRREGULARES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FORM. FAMILIAR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SERV. A LA VIDA</a:t>
          </a:r>
          <a:endParaRPr lang="es-MX" sz="1100" b="1" kern="1200" dirty="0">
            <a:latin typeface="Agency FB" pitchFamily="34" charset="0"/>
          </a:endParaRPr>
        </a:p>
      </dsp:txBody>
      <dsp:txXfrm>
        <a:off x="3948994" y="3657005"/>
        <a:ext cx="814979" cy="1409238"/>
      </dsp:txXfrm>
    </dsp:sp>
    <dsp:sp modelId="{DA68E5D4-53C6-4DB7-AEA9-1EE1627258AF}">
      <dsp:nvSpPr>
        <dsp:cNvPr id="0" name=""/>
        <dsp:cNvSpPr/>
      </dsp:nvSpPr>
      <dsp:spPr>
        <a:xfrm>
          <a:off x="4935119" y="3078369"/>
          <a:ext cx="814979" cy="4074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ADOLESCENTES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JÓVENES</a:t>
          </a:r>
          <a:endParaRPr lang="es-MX" sz="1100" b="1" kern="1200" dirty="0">
            <a:latin typeface="Agency FB" pitchFamily="34" charset="0"/>
          </a:endParaRPr>
        </a:p>
      </dsp:txBody>
      <dsp:txXfrm>
        <a:off x="4935119" y="3078369"/>
        <a:ext cx="814979" cy="407489"/>
      </dsp:txXfrm>
    </dsp:sp>
    <dsp:sp modelId="{D2470E4F-F8C9-401D-9D12-AC903232CA2D}">
      <dsp:nvSpPr>
        <dsp:cNvPr id="0" name=""/>
        <dsp:cNvSpPr/>
      </dsp:nvSpPr>
      <dsp:spPr>
        <a:xfrm>
          <a:off x="4935119" y="3657005"/>
          <a:ext cx="814979" cy="12138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ADOLESCENTES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JÓVENES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GAM JÓVENES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SIT.CRÍTICAS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P. VOCACIONAL</a:t>
          </a:r>
          <a:endParaRPr lang="es-MX" sz="1100" b="1" kern="1200" dirty="0">
            <a:latin typeface="Agency FB" pitchFamily="34" charset="0"/>
          </a:endParaRPr>
        </a:p>
      </dsp:txBody>
      <dsp:txXfrm>
        <a:off x="4935119" y="3657005"/>
        <a:ext cx="814979" cy="1213850"/>
      </dsp:txXfrm>
    </dsp:sp>
    <dsp:sp modelId="{57A15CF7-55AC-4C9D-AD8D-2B31EB365F1E}">
      <dsp:nvSpPr>
        <dsp:cNvPr id="0" name=""/>
        <dsp:cNvSpPr/>
      </dsp:nvSpPr>
      <dsp:spPr>
        <a:xfrm>
          <a:off x="5921244" y="3078369"/>
          <a:ext cx="814979" cy="4074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EDUCACIÓN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Y CULTURA</a:t>
          </a:r>
          <a:endParaRPr lang="es-MX" sz="1100" b="1" kern="1200" dirty="0">
            <a:latin typeface="Agency FB" pitchFamily="34" charset="0"/>
          </a:endParaRPr>
        </a:p>
      </dsp:txBody>
      <dsp:txXfrm>
        <a:off x="5921244" y="3078369"/>
        <a:ext cx="814979" cy="407489"/>
      </dsp:txXfrm>
    </dsp:sp>
    <dsp:sp modelId="{46AFB4C5-FCC4-42EA-8834-647097B6175F}">
      <dsp:nvSpPr>
        <dsp:cNvPr id="0" name=""/>
        <dsp:cNvSpPr/>
      </dsp:nvSpPr>
      <dsp:spPr>
        <a:xfrm>
          <a:off x="5921244" y="3657005"/>
          <a:ext cx="814979" cy="140924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MAESTROS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ESCUELAS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EMPRESARIOS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S. PÚBLICOS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MCS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ARTISTAS</a:t>
          </a:r>
          <a:endParaRPr lang="es-MX" sz="1100" b="1" kern="1200" dirty="0">
            <a:latin typeface="Agency FB" pitchFamily="34" charset="0"/>
          </a:endParaRPr>
        </a:p>
      </dsp:txBody>
      <dsp:txXfrm>
        <a:off x="5921244" y="3657005"/>
        <a:ext cx="814979" cy="1409242"/>
      </dsp:txXfrm>
    </dsp:sp>
    <dsp:sp modelId="{4669C3A4-2EBF-4A90-9E28-E519AB9A870E}">
      <dsp:nvSpPr>
        <dsp:cNvPr id="0" name=""/>
        <dsp:cNvSpPr/>
      </dsp:nvSpPr>
      <dsp:spPr>
        <a:xfrm>
          <a:off x="7400432" y="2211704"/>
          <a:ext cx="814979" cy="6955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ÁREA DE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AGENTES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DE PASTORAL</a:t>
          </a:r>
          <a:endParaRPr lang="es-MX" sz="1100" b="1" kern="1200" dirty="0">
            <a:latin typeface="Agency FB" pitchFamily="34" charset="0"/>
          </a:endParaRPr>
        </a:p>
      </dsp:txBody>
      <dsp:txXfrm>
        <a:off x="7400432" y="2211704"/>
        <a:ext cx="814979" cy="695519"/>
      </dsp:txXfrm>
    </dsp:sp>
    <dsp:sp modelId="{1EB15C4F-CE79-461D-B9A7-D5F9227AAD7E}">
      <dsp:nvSpPr>
        <dsp:cNvPr id="0" name=""/>
        <dsp:cNvSpPr/>
      </dsp:nvSpPr>
      <dsp:spPr>
        <a:xfrm>
          <a:off x="6907369" y="3078369"/>
          <a:ext cx="814979" cy="4074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PASTORAL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DE LAICOS</a:t>
          </a:r>
          <a:endParaRPr lang="es-MX" sz="1100" b="1" kern="1200" dirty="0">
            <a:latin typeface="Agency FB" pitchFamily="34" charset="0"/>
          </a:endParaRPr>
        </a:p>
      </dsp:txBody>
      <dsp:txXfrm>
        <a:off x="6907369" y="3078369"/>
        <a:ext cx="814979" cy="407489"/>
      </dsp:txXfrm>
    </dsp:sp>
    <dsp:sp modelId="{9B72B0C2-6692-4ED2-B54D-B66C2259AA4E}">
      <dsp:nvSpPr>
        <dsp:cNvPr id="0" name=""/>
        <dsp:cNvSpPr/>
      </dsp:nvSpPr>
      <dsp:spPr>
        <a:xfrm>
          <a:off x="6907369" y="3657005"/>
          <a:ext cx="814979" cy="12138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FORMACIÓN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M. LAICALES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C. DE FORMACI´N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FORO DE GAM</a:t>
          </a:r>
          <a:endParaRPr lang="es-MX" sz="1100" b="1" kern="1200" dirty="0">
            <a:latin typeface="Agency FB" pitchFamily="34" charset="0"/>
          </a:endParaRPr>
        </a:p>
      </dsp:txBody>
      <dsp:txXfrm>
        <a:off x="6907369" y="3657005"/>
        <a:ext cx="814979" cy="1213850"/>
      </dsp:txXfrm>
    </dsp:sp>
    <dsp:sp modelId="{55DCA333-1AE3-4FAF-9433-BF345CD848C1}">
      <dsp:nvSpPr>
        <dsp:cNvPr id="0" name=""/>
        <dsp:cNvSpPr/>
      </dsp:nvSpPr>
      <dsp:spPr>
        <a:xfrm>
          <a:off x="7893494" y="3078369"/>
          <a:ext cx="814979" cy="4074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VIDA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CONSAGRADA</a:t>
          </a:r>
          <a:endParaRPr lang="es-MX" sz="1100" b="1" kern="1200" dirty="0">
            <a:latin typeface="Agency FB" pitchFamily="34" charset="0"/>
          </a:endParaRPr>
        </a:p>
      </dsp:txBody>
      <dsp:txXfrm>
        <a:off x="7893494" y="3078369"/>
        <a:ext cx="814979" cy="407489"/>
      </dsp:txXfrm>
    </dsp:sp>
    <dsp:sp modelId="{DF577A4D-044F-4E84-AF6A-7D23952DE7CF}">
      <dsp:nvSpPr>
        <dsp:cNvPr id="0" name=""/>
        <dsp:cNvSpPr/>
      </dsp:nvSpPr>
      <dsp:spPr>
        <a:xfrm>
          <a:off x="7893494" y="3657005"/>
          <a:ext cx="814979" cy="12138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C. RELIGIOSAS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INST. SECULARES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SVA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MONASTERIOS</a:t>
          </a:r>
          <a:endParaRPr lang="es-MX" sz="1100" b="1" kern="1200" dirty="0">
            <a:latin typeface="Agency FB" pitchFamily="34" charset="0"/>
          </a:endParaRPr>
        </a:p>
      </dsp:txBody>
      <dsp:txXfrm>
        <a:off x="7893494" y="3657005"/>
        <a:ext cx="814979" cy="1213850"/>
      </dsp:txXfrm>
    </dsp:sp>
    <dsp:sp modelId="{C6A1E181-B4C7-4018-8990-7AF398F39CEA}">
      <dsp:nvSpPr>
        <dsp:cNvPr id="0" name=""/>
        <dsp:cNvSpPr/>
      </dsp:nvSpPr>
      <dsp:spPr>
        <a:xfrm>
          <a:off x="4688588" y="1339908"/>
          <a:ext cx="814979" cy="69552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ASAMBLEA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PARROQUIAL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DE PASTORAL</a:t>
          </a:r>
          <a:endParaRPr lang="es-MX" sz="1100" b="1" kern="1200" dirty="0">
            <a:latin typeface="Agency FB" pitchFamily="34" charset="0"/>
          </a:endParaRPr>
        </a:p>
      </dsp:txBody>
      <dsp:txXfrm>
        <a:off x="4688588" y="1339908"/>
        <a:ext cx="814979" cy="695523"/>
      </dsp:txXfrm>
    </dsp:sp>
    <dsp:sp modelId="{9A616120-43E4-4414-964C-3904574E727C}">
      <dsp:nvSpPr>
        <dsp:cNvPr id="0" name=""/>
        <dsp:cNvSpPr/>
      </dsp:nvSpPr>
      <dsp:spPr>
        <a:xfrm>
          <a:off x="5674713" y="1339908"/>
          <a:ext cx="814979" cy="6955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NOTARÍA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gency FB" pitchFamily="34" charset="0"/>
            </a:rPr>
            <a:t>PARROQUIAL</a:t>
          </a:r>
          <a:endParaRPr lang="es-MX" sz="1100" b="1" kern="1200" dirty="0">
            <a:latin typeface="Agency FB" pitchFamily="34" charset="0"/>
          </a:endParaRPr>
        </a:p>
      </dsp:txBody>
      <dsp:txXfrm>
        <a:off x="5674713" y="1339908"/>
        <a:ext cx="814979" cy="6955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F284D-C295-4979-8D46-A665397281B1}">
      <dsp:nvSpPr>
        <dsp:cNvPr id="0" name=""/>
        <dsp:cNvSpPr/>
      </dsp:nvSpPr>
      <dsp:spPr>
        <a:xfrm>
          <a:off x="8195612" y="4512966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B49F3B-3D05-46AB-9851-9EB9B1AE9445}">
      <dsp:nvSpPr>
        <dsp:cNvPr id="0" name=""/>
        <dsp:cNvSpPr/>
      </dsp:nvSpPr>
      <dsp:spPr>
        <a:xfrm>
          <a:off x="7765965" y="3955097"/>
          <a:ext cx="475367" cy="165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01"/>
              </a:lnTo>
              <a:lnTo>
                <a:pt x="475367" y="82501"/>
              </a:lnTo>
              <a:lnTo>
                <a:pt x="475367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D99E5F-EDF8-4DA1-99BC-4FDA69B41FBF}">
      <dsp:nvSpPr>
        <dsp:cNvPr id="0" name=""/>
        <dsp:cNvSpPr/>
      </dsp:nvSpPr>
      <dsp:spPr>
        <a:xfrm>
          <a:off x="7167786" y="4512966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7C00C-44FF-4BE3-AFAC-823402C120C3}">
      <dsp:nvSpPr>
        <dsp:cNvPr id="0" name=""/>
        <dsp:cNvSpPr/>
      </dsp:nvSpPr>
      <dsp:spPr>
        <a:xfrm>
          <a:off x="7213506" y="3955097"/>
          <a:ext cx="552458" cy="165003"/>
        </a:xfrm>
        <a:custGeom>
          <a:avLst/>
          <a:gdLst/>
          <a:ahLst/>
          <a:cxnLst/>
          <a:rect l="0" t="0" r="0" b="0"/>
          <a:pathLst>
            <a:path>
              <a:moveTo>
                <a:pt x="552458" y="0"/>
              </a:moveTo>
              <a:lnTo>
                <a:pt x="552458" y="82501"/>
              </a:lnTo>
              <a:lnTo>
                <a:pt x="0" y="82501"/>
              </a:lnTo>
              <a:lnTo>
                <a:pt x="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05713-9F1A-4E2B-AEE8-624F5B4D67E8}">
      <dsp:nvSpPr>
        <dsp:cNvPr id="0" name=""/>
        <dsp:cNvSpPr/>
      </dsp:nvSpPr>
      <dsp:spPr>
        <a:xfrm>
          <a:off x="4176488" y="3119535"/>
          <a:ext cx="3589476" cy="165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01"/>
              </a:lnTo>
              <a:lnTo>
                <a:pt x="3589476" y="82501"/>
              </a:lnTo>
              <a:lnTo>
                <a:pt x="3589476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BD9507-60C9-4697-923E-9687E3F5CDA0}">
      <dsp:nvSpPr>
        <dsp:cNvPr id="0" name=""/>
        <dsp:cNvSpPr/>
      </dsp:nvSpPr>
      <dsp:spPr>
        <a:xfrm>
          <a:off x="6217052" y="4512966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58FF63-B52B-4492-A766-18C826A029CD}">
      <dsp:nvSpPr>
        <dsp:cNvPr id="0" name=""/>
        <dsp:cNvSpPr/>
      </dsp:nvSpPr>
      <dsp:spPr>
        <a:xfrm>
          <a:off x="5230126" y="3955097"/>
          <a:ext cx="1032646" cy="165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01"/>
              </a:lnTo>
              <a:lnTo>
                <a:pt x="1032646" y="82501"/>
              </a:lnTo>
              <a:lnTo>
                <a:pt x="1032646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02FBD7-9A96-475B-A68C-2CCE5CF0473C}">
      <dsp:nvSpPr>
        <dsp:cNvPr id="0" name=""/>
        <dsp:cNvSpPr/>
      </dsp:nvSpPr>
      <dsp:spPr>
        <a:xfrm>
          <a:off x="5184406" y="4512966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3BB48-2C64-4F81-BA1B-D6106B3F1B93}">
      <dsp:nvSpPr>
        <dsp:cNvPr id="0" name=""/>
        <dsp:cNvSpPr/>
      </dsp:nvSpPr>
      <dsp:spPr>
        <a:xfrm>
          <a:off x="5184406" y="3955097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F35163-404D-4EDB-9200-2E391AF0639D}">
      <dsp:nvSpPr>
        <dsp:cNvPr id="0" name=""/>
        <dsp:cNvSpPr/>
      </dsp:nvSpPr>
      <dsp:spPr>
        <a:xfrm>
          <a:off x="4151759" y="4512966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231A16-DE66-40E6-A196-24D6B41A1A49}">
      <dsp:nvSpPr>
        <dsp:cNvPr id="0" name=""/>
        <dsp:cNvSpPr/>
      </dsp:nvSpPr>
      <dsp:spPr>
        <a:xfrm>
          <a:off x="4197479" y="3955097"/>
          <a:ext cx="1032646" cy="165003"/>
        </a:xfrm>
        <a:custGeom>
          <a:avLst/>
          <a:gdLst/>
          <a:ahLst/>
          <a:cxnLst/>
          <a:rect l="0" t="0" r="0" b="0"/>
          <a:pathLst>
            <a:path>
              <a:moveTo>
                <a:pt x="1032646" y="0"/>
              </a:moveTo>
              <a:lnTo>
                <a:pt x="1032646" y="82501"/>
              </a:lnTo>
              <a:lnTo>
                <a:pt x="0" y="82501"/>
              </a:lnTo>
              <a:lnTo>
                <a:pt x="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F231A3-2B41-4AB4-8368-2B1E23416478}">
      <dsp:nvSpPr>
        <dsp:cNvPr id="0" name=""/>
        <dsp:cNvSpPr/>
      </dsp:nvSpPr>
      <dsp:spPr>
        <a:xfrm>
          <a:off x="4176488" y="3119535"/>
          <a:ext cx="1053637" cy="165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01"/>
              </a:lnTo>
              <a:lnTo>
                <a:pt x="1053637" y="82501"/>
              </a:lnTo>
              <a:lnTo>
                <a:pt x="1053637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9DC305-DFC7-477C-BEB0-03AAE500BD7D}">
      <dsp:nvSpPr>
        <dsp:cNvPr id="0" name=""/>
        <dsp:cNvSpPr/>
      </dsp:nvSpPr>
      <dsp:spPr>
        <a:xfrm>
          <a:off x="3201025" y="4527816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D8286-BDAC-4191-8D6C-9220EE20A65C}">
      <dsp:nvSpPr>
        <dsp:cNvPr id="0" name=""/>
        <dsp:cNvSpPr/>
      </dsp:nvSpPr>
      <dsp:spPr>
        <a:xfrm>
          <a:off x="2296011" y="3969947"/>
          <a:ext cx="950734" cy="165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01"/>
              </a:lnTo>
              <a:lnTo>
                <a:pt x="950734" y="82501"/>
              </a:lnTo>
              <a:lnTo>
                <a:pt x="950734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B82515-548C-43B3-8380-3436D2CE14EB}">
      <dsp:nvSpPr>
        <dsp:cNvPr id="0" name=""/>
        <dsp:cNvSpPr/>
      </dsp:nvSpPr>
      <dsp:spPr>
        <a:xfrm>
          <a:off x="2250291" y="4527816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B5CB66-8475-4DBF-8A9D-B45F9EE3556E}">
      <dsp:nvSpPr>
        <dsp:cNvPr id="0" name=""/>
        <dsp:cNvSpPr/>
      </dsp:nvSpPr>
      <dsp:spPr>
        <a:xfrm>
          <a:off x="2250291" y="3969947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3D7942-EA35-41C1-8082-9D97AAEB2953}">
      <dsp:nvSpPr>
        <dsp:cNvPr id="0" name=""/>
        <dsp:cNvSpPr/>
      </dsp:nvSpPr>
      <dsp:spPr>
        <a:xfrm>
          <a:off x="1299557" y="4527816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71CF92-411F-40FE-A8C6-2F3CFEC1AEA7}">
      <dsp:nvSpPr>
        <dsp:cNvPr id="0" name=""/>
        <dsp:cNvSpPr/>
      </dsp:nvSpPr>
      <dsp:spPr>
        <a:xfrm>
          <a:off x="1345277" y="3969947"/>
          <a:ext cx="950734" cy="165003"/>
        </a:xfrm>
        <a:custGeom>
          <a:avLst/>
          <a:gdLst/>
          <a:ahLst/>
          <a:cxnLst/>
          <a:rect l="0" t="0" r="0" b="0"/>
          <a:pathLst>
            <a:path>
              <a:moveTo>
                <a:pt x="950734" y="0"/>
              </a:moveTo>
              <a:lnTo>
                <a:pt x="950734" y="82501"/>
              </a:lnTo>
              <a:lnTo>
                <a:pt x="0" y="82501"/>
              </a:lnTo>
              <a:lnTo>
                <a:pt x="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FA9784-0DA3-483C-B88A-6CB6D746EFD7}">
      <dsp:nvSpPr>
        <dsp:cNvPr id="0" name=""/>
        <dsp:cNvSpPr/>
      </dsp:nvSpPr>
      <dsp:spPr>
        <a:xfrm>
          <a:off x="2296011" y="3119535"/>
          <a:ext cx="1880477" cy="165003"/>
        </a:xfrm>
        <a:custGeom>
          <a:avLst/>
          <a:gdLst/>
          <a:ahLst/>
          <a:cxnLst/>
          <a:rect l="0" t="0" r="0" b="0"/>
          <a:pathLst>
            <a:path>
              <a:moveTo>
                <a:pt x="1880477" y="0"/>
              </a:moveTo>
              <a:lnTo>
                <a:pt x="1880477" y="82501"/>
              </a:lnTo>
              <a:lnTo>
                <a:pt x="0" y="82501"/>
              </a:lnTo>
              <a:lnTo>
                <a:pt x="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A8D3B2-1985-4656-A723-B4ACD76B503A}">
      <dsp:nvSpPr>
        <dsp:cNvPr id="0" name=""/>
        <dsp:cNvSpPr/>
      </dsp:nvSpPr>
      <dsp:spPr>
        <a:xfrm>
          <a:off x="348823" y="3969947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F7B020-BA95-413A-B73D-BDA1C7400B6C}">
      <dsp:nvSpPr>
        <dsp:cNvPr id="0" name=""/>
        <dsp:cNvSpPr/>
      </dsp:nvSpPr>
      <dsp:spPr>
        <a:xfrm>
          <a:off x="394543" y="3119535"/>
          <a:ext cx="3781945" cy="165003"/>
        </a:xfrm>
        <a:custGeom>
          <a:avLst/>
          <a:gdLst/>
          <a:ahLst/>
          <a:cxnLst/>
          <a:rect l="0" t="0" r="0" b="0"/>
          <a:pathLst>
            <a:path>
              <a:moveTo>
                <a:pt x="3781945" y="0"/>
              </a:moveTo>
              <a:lnTo>
                <a:pt x="3781945" y="82501"/>
              </a:lnTo>
              <a:lnTo>
                <a:pt x="0" y="82501"/>
              </a:lnTo>
              <a:lnTo>
                <a:pt x="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5F72D0-A2CA-40A5-A0CE-6EC3D94F1BEB}">
      <dsp:nvSpPr>
        <dsp:cNvPr id="0" name=""/>
        <dsp:cNvSpPr/>
      </dsp:nvSpPr>
      <dsp:spPr>
        <a:xfrm>
          <a:off x="3581525" y="2279028"/>
          <a:ext cx="594963" cy="165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01"/>
              </a:lnTo>
              <a:lnTo>
                <a:pt x="594963" y="82501"/>
              </a:lnTo>
              <a:lnTo>
                <a:pt x="594963" y="165003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7F2D35-BBBF-4367-BB91-4F1D6D7D6D7A}">
      <dsp:nvSpPr>
        <dsp:cNvPr id="0" name=""/>
        <dsp:cNvSpPr/>
      </dsp:nvSpPr>
      <dsp:spPr>
        <a:xfrm>
          <a:off x="2948934" y="2279028"/>
          <a:ext cx="632591" cy="165003"/>
        </a:xfrm>
        <a:custGeom>
          <a:avLst/>
          <a:gdLst/>
          <a:ahLst/>
          <a:cxnLst/>
          <a:rect l="0" t="0" r="0" b="0"/>
          <a:pathLst>
            <a:path>
              <a:moveTo>
                <a:pt x="632591" y="0"/>
              </a:moveTo>
              <a:lnTo>
                <a:pt x="632591" y="82501"/>
              </a:lnTo>
              <a:lnTo>
                <a:pt x="0" y="82501"/>
              </a:lnTo>
              <a:lnTo>
                <a:pt x="0" y="165003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48AF26-4030-44EC-B2F8-23A74EE5D444}">
      <dsp:nvSpPr>
        <dsp:cNvPr id="0" name=""/>
        <dsp:cNvSpPr/>
      </dsp:nvSpPr>
      <dsp:spPr>
        <a:xfrm>
          <a:off x="3188660" y="1539050"/>
          <a:ext cx="785730" cy="73997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DECANO</a:t>
          </a:r>
        </a:p>
      </dsp:txBody>
      <dsp:txXfrm>
        <a:off x="3188660" y="1539050"/>
        <a:ext cx="785730" cy="739977"/>
      </dsp:txXfrm>
    </dsp:sp>
    <dsp:sp modelId="{569FE664-AB83-489B-A016-CD3E5BCD9577}">
      <dsp:nvSpPr>
        <dsp:cNvPr id="0" name=""/>
        <dsp:cNvSpPr/>
      </dsp:nvSpPr>
      <dsp:spPr>
        <a:xfrm>
          <a:off x="2436472" y="2444031"/>
          <a:ext cx="1024922" cy="6755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EQUIPO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DECANAL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 PASTORAL</a:t>
          </a:r>
          <a:endParaRPr lang="es-MX" sz="1100" b="1" kern="1200" dirty="0">
            <a:latin typeface="Arial Narrow" pitchFamily="34" charset="0"/>
          </a:endParaRPr>
        </a:p>
      </dsp:txBody>
      <dsp:txXfrm>
        <a:off x="2436472" y="2444031"/>
        <a:ext cx="1024922" cy="675504"/>
      </dsp:txXfrm>
    </dsp:sp>
    <dsp:sp modelId="{632EAA7A-48F3-445E-8FE3-F9692DD2818B}">
      <dsp:nvSpPr>
        <dsp:cNvPr id="0" name=""/>
        <dsp:cNvSpPr/>
      </dsp:nvSpPr>
      <dsp:spPr>
        <a:xfrm>
          <a:off x="3626398" y="2444031"/>
          <a:ext cx="1100179" cy="6755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CONSEJO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DECANAL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 PASTORAL</a:t>
          </a:r>
          <a:endParaRPr lang="es-MX" sz="1100" b="1" kern="1200" dirty="0">
            <a:latin typeface="Arial Narrow" pitchFamily="34" charset="0"/>
          </a:endParaRPr>
        </a:p>
      </dsp:txBody>
      <dsp:txXfrm>
        <a:off x="3626398" y="2444031"/>
        <a:ext cx="1100179" cy="675504"/>
      </dsp:txXfrm>
    </dsp:sp>
    <dsp:sp modelId="{1238C70B-4135-49D1-AFF8-D4F5E0E52A5D}">
      <dsp:nvSpPr>
        <dsp:cNvPr id="0" name=""/>
        <dsp:cNvSpPr/>
      </dsp:nvSpPr>
      <dsp:spPr>
        <a:xfrm>
          <a:off x="1678" y="3284539"/>
          <a:ext cx="785730" cy="6854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ÁREA DE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COMUNIÓN</a:t>
          </a:r>
          <a:endParaRPr lang="es-MX" sz="1100" b="1" kern="1200" dirty="0">
            <a:latin typeface="Arial Narrow" pitchFamily="34" charset="0"/>
          </a:endParaRPr>
        </a:p>
      </dsp:txBody>
      <dsp:txXfrm>
        <a:off x="1678" y="3284539"/>
        <a:ext cx="785730" cy="685408"/>
      </dsp:txXfrm>
    </dsp:sp>
    <dsp:sp modelId="{AF8A197A-3A58-49F6-ABA1-158121F21E41}">
      <dsp:nvSpPr>
        <dsp:cNvPr id="0" name=""/>
        <dsp:cNvSpPr/>
      </dsp:nvSpPr>
      <dsp:spPr>
        <a:xfrm>
          <a:off x="1678" y="4134951"/>
          <a:ext cx="785730" cy="67055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PÁRROCOS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VICARIOS</a:t>
          </a:r>
        </a:p>
      </dsp:txBody>
      <dsp:txXfrm>
        <a:off x="1678" y="4134951"/>
        <a:ext cx="785730" cy="670558"/>
      </dsp:txXfrm>
    </dsp:sp>
    <dsp:sp modelId="{C709C31D-C98B-418B-A3D2-A40EFD9353DF}">
      <dsp:nvSpPr>
        <dsp:cNvPr id="0" name=""/>
        <dsp:cNvSpPr/>
      </dsp:nvSpPr>
      <dsp:spPr>
        <a:xfrm>
          <a:off x="1903146" y="3284539"/>
          <a:ext cx="785730" cy="6854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ÁREA DEL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TRIPLE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MINISTERIO</a:t>
          </a:r>
          <a:endParaRPr lang="es-MX" sz="1100" b="1" kern="1200" dirty="0">
            <a:latin typeface="Arial Narrow" pitchFamily="34" charset="0"/>
          </a:endParaRPr>
        </a:p>
      </dsp:txBody>
      <dsp:txXfrm>
        <a:off x="1903146" y="3284539"/>
        <a:ext cx="785730" cy="685408"/>
      </dsp:txXfrm>
    </dsp:sp>
    <dsp:sp modelId="{71C3EC0D-1A95-4616-9F03-DA7CAC8A4513}">
      <dsp:nvSpPr>
        <dsp:cNvPr id="0" name=""/>
        <dsp:cNvSpPr/>
      </dsp:nvSpPr>
      <dsp:spPr>
        <a:xfrm>
          <a:off x="952412" y="4134951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PASTORAL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PROFETICA</a:t>
          </a:r>
          <a:endParaRPr lang="es-MX" sz="1100" b="1" kern="1200" dirty="0">
            <a:latin typeface="Arial Narrow" pitchFamily="34" charset="0"/>
          </a:endParaRPr>
        </a:p>
      </dsp:txBody>
      <dsp:txXfrm>
        <a:off x="952412" y="4134951"/>
        <a:ext cx="785730" cy="392865"/>
      </dsp:txXfrm>
    </dsp:sp>
    <dsp:sp modelId="{153B0C6A-19E8-49C2-B1EC-EAD7226A94B2}">
      <dsp:nvSpPr>
        <dsp:cNvPr id="0" name=""/>
        <dsp:cNvSpPr/>
      </dsp:nvSpPr>
      <dsp:spPr>
        <a:xfrm>
          <a:off x="952412" y="4692820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latin typeface="Arial Narrow" pitchFamily="34" charset="0"/>
            </a:rPr>
            <a:t>PARROQUIAS</a:t>
          </a:r>
          <a:endParaRPr lang="es-MX" sz="1000" b="1" kern="1200" dirty="0">
            <a:latin typeface="Arial Narrow" pitchFamily="34" charset="0"/>
          </a:endParaRPr>
        </a:p>
      </dsp:txBody>
      <dsp:txXfrm>
        <a:off x="952412" y="4692820"/>
        <a:ext cx="785730" cy="392865"/>
      </dsp:txXfrm>
    </dsp:sp>
    <dsp:sp modelId="{5B6F8E3D-AC94-4583-B172-230928785D3F}">
      <dsp:nvSpPr>
        <dsp:cNvPr id="0" name=""/>
        <dsp:cNvSpPr/>
      </dsp:nvSpPr>
      <dsp:spPr>
        <a:xfrm>
          <a:off x="1903146" y="4134951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PASTORAL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LITÚRGICA</a:t>
          </a:r>
          <a:endParaRPr lang="es-MX" sz="1100" b="1" kern="1200" dirty="0">
            <a:latin typeface="Arial Narrow" pitchFamily="34" charset="0"/>
          </a:endParaRPr>
        </a:p>
      </dsp:txBody>
      <dsp:txXfrm>
        <a:off x="1903146" y="4134951"/>
        <a:ext cx="785730" cy="392865"/>
      </dsp:txXfrm>
    </dsp:sp>
    <dsp:sp modelId="{2B627C35-FD64-4E45-8132-FDBF3EB46FC7}">
      <dsp:nvSpPr>
        <dsp:cNvPr id="0" name=""/>
        <dsp:cNvSpPr/>
      </dsp:nvSpPr>
      <dsp:spPr>
        <a:xfrm>
          <a:off x="1903146" y="4692820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latin typeface="Arial Narrow" pitchFamily="34" charset="0"/>
            </a:rPr>
            <a:t>PARROQUIAS</a:t>
          </a:r>
          <a:endParaRPr lang="es-MX" sz="1000" b="1" kern="1200" dirty="0">
            <a:latin typeface="Arial Narrow" pitchFamily="34" charset="0"/>
          </a:endParaRPr>
        </a:p>
      </dsp:txBody>
      <dsp:txXfrm>
        <a:off x="1903146" y="4692820"/>
        <a:ext cx="785730" cy="392865"/>
      </dsp:txXfrm>
    </dsp:sp>
    <dsp:sp modelId="{E7AE9574-F33D-4390-9FC7-5508ECFE8B98}">
      <dsp:nvSpPr>
        <dsp:cNvPr id="0" name=""/>
        <dsp:cNvSpPr/>
      </dsp:nvSpPr>
      <dsp:spPr>
        <a:xfrm>
          <a:off x="2853880" y="4134951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PASTORAL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SOCIAL</a:t>
          </a:r>
          <a:endParaRPr lang="es-MX" sz="1100" b="1" kern="1200" dirty="0">
            <a:latin typeface="Arial Narrow" pitchFamily="34" charset="0"/>
          </a:endParaRPr>
        </a:p>
      </dsp:txBody>
      <dsp:txXfrm>
        <a:off x="2853880" y="4134951"/>
        <a:ext cx="785730" cy="392865"/>
      </dsp:txXfrm>
    </dsp:sp>
    <dsp:sp modelId="{1EA4541A-1EA7-4D5A-A8D4-007E5D5BEDA3}">
      <dsp:nvSpPr>
        <dsp:cNvPr id="0" name=""/>
        <dsp:cNvSpPr/>
      </dsp:nvSpPr>
      <dsp:spPr>
        <a:xfrm>
          <a:off x="2853880" y="4692820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latin typeface="Arial Narrow" pitchFamily="34" charset="0"/>
            </a:rPr>
            <a:t>PARROQUIAS</a:t>
          </a:r>
          <a:endParaRPr lang="es-MX" sz="1000" b="1" kern="1200" dirty="0">
            <a:latin typeface="Arial Narrow" pitchFamily="34" charset="0"/>
          </a:endParaRPr>
        </a:p>
      </dsp:txBody>
      <dsp:txXfrm>
        <a:off x="2853880" y="4692820"/>
        <a:ext cx="785730" cy="392865"/>
      </dsp:txXfrm>
    </dsp:sp>
    <dsp:sp modelId="{05F095E2-B6C5-44C7-8CA1-5FDB61AA8E6A}">
      <dsp:nvSpPr>
        <dsp:cNvPr id="0" name=""/>
        <dsp:cNvSpPr/>
      </dsp:nvSpPr>
      <dsp:spPr>
        <a:xfrm>
          <a:off x="4688250" y="3284539"/>
          <a:ext cx="1083750" cy="67055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ÁREA DE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TAREAS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DIVERSIFICADAS</a:t>
          </a:r>
          <a:endParaRPr lang="es-MX" sz="1100" b="1" kern="1200" dirty="0">
            <a:latin typeface="Arial Narrow" pitchFamily="34" charset="0"/>
          </a:endParaRPr>
        </a:p>
      </dsp:txBody>
      <dsp:txXfrm>
        <a:off x="4688250" y="3284539"/>
        <a:ext cx="1083750" cy="670558"/>
      </dsp:txXfrm>
    </dsp:sp>
    <dsp:sp modelId="{50BBE1F8-2ADA-4777-9D2E-9B6B91D2130D}">
      <dsp:nvSpPr>
        <dsp:cNvPr id="0" name=""/>
        <dsp:cNvSpPr/>
      </dsp:nvSpPr>
      <dsp:spPr>
        <a:xfrm>
          <a:off x="3804614" y="4120101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PASTORAL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FAMILIAR</a:t>
          </a:r>
          <a:endParaRPr lang="es-MX" sz="1100" b="1" kern="1200" dirty="0">
            <a:latin typeface="Arial Narrow" pitchFamily="34" charset="0"/>
          </a:endParaRPr>
        </a:p>
      </dsp:txBody>
      <dsp:txXfrm>
        <a:off x="3804614" y="4120101"/>
        <a:ext cx="785730" cy="392865"/>
      </dsp:txXfrm>
    </dsp:sp>
    <dsp:sp modelId="{0690E92D-3DB9-4E52-AC0A-18451C22F91D}">
      <dsp:nvSpPr>
        <dsp:cNvPr id="0" name=""/>
        <dsp:cNvSpPr/>
      </dsp:nvSpPr>
      <dsp:spPr>
        <a:xfrm>
          <a:off x="3804614" y="4677969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latin typeface="Arial Narrow" pitchFamily="34" charset="0"/>
            </a:rPr>
            <a:t>PARROQUIAS</a:t>
          </a:r>
          <a:endParaRPr lang="es-MX" sz="1000" b="1" kern="1200" dirty="0">
            <a:latin typeface="Arial Narrow" pitchFamily="34" charset="0"/>
          </a:endParaRPr>
        </a:p>
      </dsp:txBody>
      <dsp:txXfrm>
        <a:off x="3804614" y="4677969"/>
        <a:ext cx="785730" cy="392865"/>
      </dsp:txXfrm>
    </dsp:sp>
    <dsp:sp modelId="{DA68E5D4-53C6-4DB7-AEA9-1EE1627258AF}">
      <dsp:nvSpPr>
        <dsp:cNvPr id="0" name=""/>
        <dsp:cNvSpPr/>
      </dsp:nvSpPr>
      <dsp:spPr>
        <a:xfrm>
          <a:off x="4755348" y="4120101"/>
          <a:ext cx="949555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ADOLESC.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JÓVENES</a:t>
          </a:r>
          <a:endParaRPr lang="es-MX" sz="1100" b="1" kern="1200" dirty="0">
            <a:latin typeface="Arial Narrow" pitchFamily="34" charset="0"/>
          </a:endParaRPr>
        </a:p>
      </dsp:txBody>
      <dsp:txXfrm>
        <a:off x="4755348" y="4120101"/>
        <a:ext cx="949555" cy="392865"/>
      </dsp:txXfrm>
    </dsp:sp>
    <dsp:sp modelId="{1E8E3DD2-20C8-46B5-9DD0-43FDEF3F7791}">
      <dsp:nvSpPr>
        <dsp:cNvPr id="0" name=""/>
        <dsp:cNvSpPr/>
      </dsp:nvSpPr>
      <dsp:spPr>
        <a:xfrm>
          <a:off x="4837260" y="4677969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latin typeface="Arial Narrow" pitchFamily="34" charset="0"/>
            </a:rPr>
            <a:t>PARROQUIAS</a:t>
          </a:r>
          <a:endParaRPr lang="es-MX" sz="1000" b="1" kern="1200" dirty="0">
            <a:latin typeface="Arial Narrow" pitchFamily="34" charset="0"/>
          </a:endParaRPr>
        </a:p>
      </dsp:txBody>
      <dsp:txXfrm>
        <a:off x="4837260" y="4677969"/>
        <a:ext cx="785730" cy="392865"/>
      </dsp:txXfrm>
    </dsp:sp>
    <dsp:sp modelId="{57A15CF7-55AC-4C9D-AD8D-2B31EB365F1E}">
      <dsp:nvSpPr>
        <dsp:cNvPr id="0" name=""/>
        <dsp:cNvSpPr/>
      </dsp:nvSpPr>
      <dsp:spPr>
        <a:xfrm>
          <a:off x="5869907" y="4120101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EDUCACIÓN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Y CULTURA</a:t>
          </a:r>
          <a:endParaRPr lang="es-MX" sz="1100" b="1" kern="1200" dirty="0">
            <a:latin typeface="Arial Narrow" pitchFamily="34" charset="0"/>
          </a:endParaRPr>
        </a:p>
      </dsp:txBody>
      <dsp:txXfrm>
        <a:off x="5869907" y="4120101"/>
        <a:ext cx="785730" cy="392865"/>
      </dsp:txXfrm>
    </dsp:sp>
    <dsp:sp modelId="{BB4D7D16-F744-46F5-9E66-D076FCF2C868}">
      <dsp:nvSpPr>
        <dsp:cNvPr id="0" name=""/>
        <dsp:cNvSpPr/>
      </dsp:nvSpPr>
      <dsp:spPr>
        <a:xfrm>
          <a:off x="5869907" y="4677969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latin typeface="Arial Narrow" pitchFamily="34" charset="0"/>
            </a:rPr>
            <a:t>PARROQUIAS</a:t>
          </a:r>
          <a:endParaRPr lang="es-MX" sz="1000" b="1" kern="1200" dirty="0">
            <a:latin typeface="Arial Narrow" pitchFamily="34" charset="0"/>
          </a:endParaRPr>
        </a:p>
      </dsp:txBody>
      <dsp:txXfrm>
        <a:off x="5869907" y="4677969"/>
        <a:ext cx="785730" cy="392865"/>
      </dsp:txXfrm>
    </dsp:sp>
    <dsp:sp modelId="{4669C3A4-2EBF-4A90-9E28-E519AB9A870E}">
      <dsp:nvSpPr>
        <dsp:cNvPr id="0" name=""/>
        <dsp:cNvSpPr/>
      </dsp:nvSpPr>
      <dsp:spPr>
        <a:xfrm>
          <a:off x="7180631" y="3284539"/>
          <a:ext cx="1170667" cy="67055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ÁREA DE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AGENTES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 PASTORAL</a:t>
          </a:r>
          <a:endParaRPr lang="es-MX" sz="1100" b="1" kern="1200" dirty="0">
            <a:latin typeface="Arial Narrow" pitchFamily="34" charset="0"/>
          </a:endParaRPr>
        </a:p>
      </dsp:txBody>
      <dsp:txXfrm>
        <a:off x="7180631" y="3284539"/>
        <a:ext cx="1170667" cy="670558"/>
      </dsp:txXfrm>
    </dsp:sp>
    <dsp:sp modelId="{1EB15C4F-CE79-461D-B9A7-D5F9227AAD7E}">
      <dsp:nvSpPr>
        <dsp:cNvPr id="0" name=""/>
        <dsp:cNvSpPr/>
      </dsp:nvSpPr>
      <dsp:spPr>
        <a:xfrm>
          <a:off x="6820641" y="4120101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PASTORAL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 LAICOS</a:t>
          </a:r>
          <a:endParaRPr lang="es-MX" sz="1100" b="1" kern="1200" dirty="0">
            <a:latin typeface="Arial Narrow" pitchFamily="34" charset="0"/>
          </a:endParaRPr>
        </a:p>
      </dsp:txBody>
      <dsp:txXfrm>
        <a:off x="6820641" y="4120101"/>
        <a:ext cx="785730" cy="392865"/>
      </dsp:txXfrm>
    </dsp:sp>
    <dsp:sp modelId="{D02900B1-AEA0-48DE-BDBD-D28243A57B2C}">
      <dsp:nvSpPr>
        <dsp:cNvPr id="0" name=""/>
        <dsp:cNvSpPr/>
      </dsp:nvSpPr>
      <dsp:spPr>
        <a:xfrm>
          <a:off x="6820641" y="4677969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latin typeface="Arial Narrow" pitchFamily="34" charset="0"/>
            </a:rPr>
            <a:t>PARROQUIAS</a:t>
          </a:r>
          <a:endParaRPr lang="es-MX" sz="1000" b="1" kern="1200" dirty="0">
            <a:latin typeface="Arial Narrow" pitchFamily="34" charset="0"/>
          </a:endParaRPr>
        </a:p>
      </dsp:txBody>
      <dsp:txXfrm>
        <a:off x="6820641" y="4677969"/>
        <a:ext cx="785730" cy="392865"/>
      </dsp:txXfrm>
    </dsp:sp>
    <dsp:sp modelId="{55DCA333-1AE3-4FAF-9433-BF345CD848C1}">
      <dsp:nvSpPr>
        <dsp:cNvPr id="0" name=""/>
        <dsp:cNvSpPr/>
      </dsp:nvSpPr>
      <dsp:spPr>
        <a:xfrm>
          <a:off x="7771375" y="4120101"/>
          <a:ext cx="939914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VIDA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CONSAGRADA</a:t>
          </a:r>
          <a:endParaRPr lang="es-MX" sz="1100" b="1" kern="1200" dirty="0">
            <a:latin typeface="Arial Narrow" pitchFamily="34" charset="0"/>
          </a:endParaRPr>
        </a:p>
      </dsp:txBody>
      <dsp:txXfrm>
        <a:off x="7771375" y="4120101"/>
        <a:ext cx="939914" cy="392865"/>
      </dsp:txXfrm>
    </dsp:sp>
    <dsp:sp modelId="{0F952BCA-2F23-4E05-9F17-D19D501E5DAE}">
      <dsp:nvSpPr>
        <dsp:cNvPr id="0" name=""/>
        <dsp:cNvSpPr/>
      </dsp:nvSpPr>
      <dsp:spPr>
        <a:xfrm>
          <a:off x="7848467" y="4677969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dirty="0" smtClean="0">
              <a:latin typeface="Arial Narrow" pitchFamily="34" charset="0"/>
            </a:rPr>
            <a:t>PARROQUIAS</a:t>
          </a:r>
          <a:endParaRPr lang="es-MX" sz="1000" b="1" kern="1200" dirty="0">
            <a:latin typeface="Arial Narrow" pitchFamily="34" charset="0"/>
          </a:endParaRPr>
        </a:p>
      </dsp:txBody>
      <dsp:txXfrm>
        <a:off x="7848467" y="4677969"/>
        <a:ext cx="785730" cy="3928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F284D-C295-4979-8D46-A665397281B1}">
      <dsp:nvSpPr>
        <dsp:cNvPr id="0" name=""/>
        <dsp:cNvSpPr/>
      </dsp:nvSpPr>
      <dsp:spPr>
        <a:xfrm>
          <a:off x="8195612" y="4512966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B49F3B-3D05-46AB-9851-9EB9B1AE9445}">
      <dsp:nvSpPr>
        <dsp:cNvPr id="0" name=""/>
        <dsp:cNvSpPr/>
      </dsp:nvSpPr>
      <dsp:spPr>
        <a:xfrm>
          <a:off x="7765965" y="3955097"/>
          <a:ext cx="475367" cy="165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01"/>
              </a:lnTo>
              <a:lnTo>
                <a:pt x="475367" y="82501"/>
              </a:lnTo>
              <a:lnTo>
                <a:pt x="475367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D99E5F-EDF8-4DA1-99BC-4FDA69B41FBF}">
      <dsp:nvSpPr>
        <dsp:cNvPr id="0" name=""/>
        <dsp:cNvSpPr/>
      </dsp:nvSpPr>
      <dsp:spPr>
        <a:xfrm>
          <a:off x="7167786" y="4512966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7C00C-44FF-4BE3-AFAC-823402C120C3}">
      <dsp:nvSpPr>
        <dsp:cNvPr id="0" name=""/>
        <dsp:cNvSpPr/>
      </dsp:nvSpPr>
      <dsp:spPr>
        <a:xfrm>
          <a:off x="7213506" y="3955097"/>
          <a:ext cx="552458" cy="165003"/>
        </a:xfrm>
        <a:custGeom>
          <a:avLst/>
          <a:gdLst/>
          <a:ahLst/>
          <a:cxnLst/>
          <a:rect l="0" t="0" r="0" b="0"/>
          <a:pathLst>
            <a:path>
              <a:moveTo>
                <a:pt x="552458" y="0"/>
              </a:moveTo>
              <a:lnTo>
                <a:pt x="552458" y="82501"/>
              </a:lnTo>
              <a:lnTo>
                <a:pt x="0" y="82501"/>
              </a:lnTo>
              <a:lnTo>
                <a:pt x="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05713-9F1A-4E2B-AEE8-624F5B4D67E8}">
      <dsp:nvSpPr>
        <dsp:cNvPr id="0" name=""/>
        <dsp:cNvSpPr/>
      </dsp:nvSpPr>
      <dsp:spPr>
        <a:xfrm>
          <a:off x="4176488" y="3119535"/>
          <a:ext cx="3589476" cy="165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01"/>
              </a:lnTo>
              <a:lnTo>
                <a:pt x="3589476" y="82501"/>
              </a:lnTo>
              <a:lnTo>
                <a:pt x="3589476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BD9507-60C9-4697-923E-9687E3F5CDA0}">
      <dsp:nvSpPr>
        <dsp:cNvPr id="0" name=""/>
        <dsp:cNvSpPr/>
      </dsp:nvSpPr>
      <dsp:spPr>
        <a:xfrm>
          <a:off x="6217052" y="4512966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58FF63-B52B-4492-A766-18C826A029CD}">
      <dsp:nvSpPr>
        <dsp:cNvPr id="0" name=""/>
        <dsp:cNvSpPr/>
      </dsp:nvSpPr>
      <dsp:spPr>
        <a:xfrm>
          <a:off x="5230126" y="3955097"/>
          <a:ext cx="1032646" cy="165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01"/>
              </a:lnTo>
              <a:lnTo>
                <a:pt x="1032646" y="82501"/>
              </a:lnTo>
              <a:lnTo>
                <a:pt x="1032646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02FBD7-9A96-475B-A68C-2CCE5CF0473C}">
      <dsp:nvSpPr>
        <dsp:cNvPr id="0" name=""/>
        <dsp:cNvSpPr/>
      </dsp:nvSpPr>
      <dsp:spPr>
        <a:xfrm>
          <a:off x="5184406" y="4512966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3BB48-2C64-4F81-BA1B-D6106B3F1B93}">
      <dsp:nvSpPr>
        <dsp:cNvPr id="0" name=""/>
        <dsp:cNvSpPr/>
      </dsp:nvSpPr>
      <dsp:spPr>
        <a:xfrm>
          <a:off x="5184406" y="3955097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F35163-404D-4EDB-9200-2E391AF0639D}">
      <dsp:nvSpPr>
        <dsp:cNvPr id="0" name=""/>
        <dsp:cNvSpPr/>
      </dsp:nvSpPr>
      <dsp:spPr>
        <a:xfrm>
          <a:off x="4151759" y="4512966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231A16-DE66-40E6-A196-24D6B41A1A49}">
      <dsp:nvSpPr>
        <dsp:cNvPr id="0" name=""/>
        <dsp:cNvSpPr/>
      </dsp:nvSpPr>
      <dsp:spPr>
        <a:xfrm>
          <a:off x="4197479" y="3955097"/>
          <a:ext cx="1032646" cy="165003"/>
        </a:xfrm>
        <a:custGeom>
          <a:avLst/>
          <a:gdLst/>
          <a:ahLst/>
          <a:cxnLst/>
          <a:rect l="0" t="0" r="0" b="0"/>
          <a:pathLst>
            <a:path>
              <a:moveTo>
                <a:pt x="1032646" y="0"/>
              </a:moveTo>
              <a:lnTo>
                <a:pt x="1032646" y="82501"/>
              </a:lnTo>
              <a:lnTo>
                <a:pt x="0" y="82501"/>
              </a:lnTo>
              <a:lnTo>
                <a:pt x="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F231A3-2B41-4AB4-8368-2B1E23416478}">
      <dsp:nvSpPr>
        <dsp:cNvPr id="0" name=""/>
        <dsp:cNvSpPr/>
      </dsp:nvSpPr>
      <dsp:spPr>
        <a:xfrm>
          <a:off x="4176488" y="3119535"/>
          <a:ext cx="1053637" cy="165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01"/>
              </a:lnTo>
              <a:lnTo>
                <a:pt x="1053637" y="82501"/>
              </a:lnTo>
              <a:lnTo>
                <a:pt x="1053637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9DC305-DFC7-477C-BEB0-03AAE500BD7D}">
      <dsp:nvSpPr>
        <dsp:cNvPr id="0" name=""/>
        <dsp:cNvSpPr/>
      </dsp:nvSpPr>
      <dsp:spPr>
        <a:xfrm>
          <a:off x="3201025" y="4527816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D8286-BDAC-4191-8D6C-9220EE20A65C}">
      <dsp:nvSpPr>
        <dsp:cNvPr id="0" name=""/>
        <dsp:cNvSpPr/>
      </dsp:nvSpPr>
      <dsp:spPr>
        <a:xfrm>
          <a:off x="2296011" y="3969947"/>
          <a:ext cx="950734" cy="165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01"/>
              </a:lnTo>
              <a:lnTo>
                <a:pt x="950734" y="82501"/>
              </a:lnTo>
              <a:lnTo>
                <a:pt x="950734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B82515-548C-43B3-8380-3436D2CE14EB}">
      <dsp:nvSpPr>
        <dsp:cNvPr id="0" name=""/>
        <dsp:cNvSpPr/>
      </dsp:nvSpPr>
      <dsp:spPr>
        <a:xfrm>
          <a:off x="2250291" y="4527816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B5CB66-8475-4DBF-8A9D-B45F9EE3556E}">
      <dsp:nvSpPr>
        <dsp:cNvPr id="0" name=""/>
        <dsp:cNvSpPr/>
      </dsp:nvSpPr>
      <dsp:spPr>
        <a:xfrm>
          <a:off x="2250291" y="3969947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3D7942-EA35-41C1-8082-9D97AAEB2953}">
      <dsp:nvSpPr>
        <dsp:cNvPr id="0" name=""/>
        <dsp:cNvSpPr/>
      </dsp:nvSpPr>
      <dsp:spPr>
        <a:xfrm>
          <a:off x="1299557" y="4527816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71CF92-411F-40FE-A8C6-2F3CFEC1AEA7}">
      <dsp:nvSpPr>
        <dsp:cNvPr id="0" name=""/>
        <dsp:cNvSpPr/>
      </dsp:nvSpPr>
      <dsp:spPr>
        <a:xfrm>
          <a:off x="1345277" y="3969947"/>
          <a:ext cx="950734" cy="165003"/>
        </a:xfrm>
        <a:custGeom>
          <a:avLst/>
          <a:gdLst/>
          <a:ahLst/>
          <a:cxnLst/>
          <a:rect l="0" t="0" r="0" b="0"/>
          <a:pathLst>
            <a:path>
              <a:moveTo>
                <a:pt x="950734" y="0"/>
              </a:moveTo>
              <a:lnTo>
                <a:pt x="950734" y="82501"/>
              </a:lnTo>
              <a:lnTo>
                <a:pt x="0" y="82501"/>
              </a:lnTo>
              <a:lnTo>
                <a:pt x="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FA9784-0DA3-483C-B88A-6CB6D746EFD7}">
      <dsp:nvSpPr>
        <dsp:cNvPr id="0" name=""/>
        <dsp:cNvSpPr/>
      </dsp:nvSpPr>
      <dsp:spPr>
        <a:xfrm>
          <a:off x="2296011" y="3119535"/>
          <a:ext cx="1880477" cy="165003"/>
        </a:xfrm>
        <a:custGeom>
          <a:avLst/>
          <a:gdLst/>
          <a:ahLst/>
          <a:cxnLst/>
          <a:rect l="0" t="0" r="0" b="0"/>
          <a:pathLst>
            <a:path>
              <a:moveTo>
                <a:pt x="1880477" y="0"/>
              </a:moveTo>
              <a:lnTo>
                <a:pt x="1880477" y="82501"/>
              </a:lnTo>
              <a:lnTo>
                <a:pt x="0" y="82501"/>
              </a:lnTo>
              <a:lnTo>
                <a:pt x="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A8D3B2-1985-4656-A723-B4ACD76B503A}">
      <dsp:nvSpPr>
        <dsp:cNvPr id="0" name=""/>
        <dsp:cNvSpPr/>
      </dsp:nvSpPr>
      <dsp:spPr>
        <a:xfrm>
          <a:off x="348823" y="3969947"/>
          <a:ext cx="91440" cy="1650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F7B020-BA95-413A-B73D-BDA1C7400B6C}">
      <dsp:nvSpPr>
        <dsp:cNvPr id="0" name=""/>
        <dsp:cNvSpPr/>
      </dsp:nvSpPr>
      <dsp:spPr>
        <a:xfrm>
          <a:off x="394543" y="3119535"/>
          <a:ext cx="3781945" cy="165003"/>
        </a:xfrm>
        <a:custGeom>
          <a:avLst/>
          <a:gdLst/>
          <a:ahLst/>
          <a:cxnLst/>
          <a:rect l="0" t="0" r="0" b="0"/>
          <a:pathLst>
            <a:path>
              <a:moveTo>
                <a:pt x="3781945" y="0"/>
              </a:moveTo>
              <a:lnTo>
                <a:pt x="3781945" y="82501"/>
              </a:lnTo>
              <a:lnTo>
                <a:pt x="0" y="82501"/>
              </a:lnTo>
              <a:lnTo>
                <a:pt x="0" y="165003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5F72D0-A2CA-40A5-A0CE-6EC3D94F1BEB}">
      <dsp:nvSpPr>
        <dsp:cNvPr id="0" name=""/>
        <dsp:cNvSpPr/>
      </dsp:nvSpPr>
      <dsp:spPr>
        <a:xfrm>
          <a:off x="3581525" y="2279028"/>
          <a:ext cx="594963" cy="165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01"/>
              </a:lnTo>
              <a:lnTo>
                <a:pt x="594963" y="82501"/>
              </a:lnTo>
              <a:lnTo>
                <a:pt x="594963" y="165003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7F2D35-BBBF-4367-BB91-4F1D6D7D6D7A}">
      <dsp:nvSpPr>
        <dsp:cNvPr id="0" name=""/>
        <dsp:cNvSpPr/>
      </dsp:nvSpPr>
      <dsp:spPr>
        <a:xfrm>
          <a:off x="2948934" y="2279028"/>
          <a:ext cx="632591" cy="165003"/>
        </a:xfrm>
        <a:custGeom>
          <a:avLst/>
          <a:gdLst/>
          <a:ahLst/>
          <a:cxnLst/>
          <a:rect l="0" t="0" r="0" b="0"/>
          <a:pathLst>
            <a:path>
              <a:moveTo>
                <a:pt x="632591" y="0"/>
              </a:moveTo>
              <a:lnTo>
                <a:pt x="632591" y="82501"/>
              </a:lnTo>
              <a:lnTo>
                <a:pt x="0" y="82501"/>
              </a:lnTo>
              <a:lnTo>
                <a:pt x="0" y="165003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48AF26-4030-44EC-B2F8-23A74EE5D444}">
      <dsp:nvSpPr>
        <dsp:cNvPr id="0" name=""/>
        <dsp:cNvSpPr/>
      </dsp:nvSpPr>
      <dsp:spPr>
        <a:xfrm>
          <a:off x="3058594" y="1539050"/>
          <a:ext cx="1045862" cy="73997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VICARIO(S)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 PASTORAL</a:t>
          </a:r>
        </a:p>
      </dsp:txBody>
      <dsp:txXfrm>
        <a:off x="3058594" y="1539050"/>
        <a:ext cx="1045862" cy="739977"/>
      </dsp:txXfrm>
    </dsp:sp>
    <dsp:sp modelId="{569FE664-AB83-489B-A016-CD3E5BCD9577}">
      <dsp:nvSpPr>
        <dsp:cNvPr id="0" name=""/>
        <dsp:cNvSpPr/>
      </dsp:nvSpPr>
      <dsp:spPr>
        <a:xfrm>
          <a:off x="2436472" y="2444031"/>
          <a:ext cx="1024922" cy="6755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EQUIPO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DIOCESANO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 PASTORAL</a:t>
          </a:r>
          <a:endParaRPr lang="es-MX" sz="1100" b="1" kern="1200" dirty="0">
            <a:latin typeface="Arial Narrow" pitchFamily="34" charset="0"/>
          </a:endParaRPr>
        </a:p>
      </dsp:txBody>
      <dsp:txXfrm>
        <a:off x="2436472" y="2444031"/>
        <a:ext cx="1024922" cy="675504"/>
      </dsp:txXfrm>
    </dsp:sp>
    <dsp:sp modelId="{632EAA7A-48F3-445E-8FE3-F9692DD2818B}">
      <dsp:nvSpPr>
        <dsp:cNvPr id="0" name=""/>
        <dsp:cNvSpPr/>
      </dsp:nvSpPr>
      <dsp:spPr>
        <a:xfrm>
          <a:off x="3626398" y="2444031"/>
          <a:ext cx="1100179" cy="6755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CONSEJO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DIOCESANO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 PASTORAL</a:t>
          </a:r>
          <a:endParaRPr lang="es-MX" sz="1100" b="1" kern="1200" dirty="0">
            <a:latin typeface="Arial Narrow" pitchFamily="34" charset="0"/>
          </a:endParaRPr>
        </a:p>
      </dsp:txBody>
      <dsp:txXfrm>
        <a:off x="3626398" y="2444031"/>
        <a:ext cx="1100179" cy="675504"/>
      </dsp:txXfrm>
    </dsp:sp>
    <dsp:sp modelId="{1238C70B-4135-49D1-AFF8-D4F5E0E52A5D}">
      <dsp:nvSpPr>
        <dsp:cNvPr id="0" name=""/>
        <dsp:cNvSpPr/>
      </dsp:nvSpPr>
      <dsp:spPr>
        <a:xfrm>
          <a:off x="1678" y="3284539"/>
          <a:ext cx="785730" cy="6854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ÁREA DE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COMUNIÓN</a:t>
          </a:r>
          <a:endParaRPr lang="es-MX" sz="1100" b="1" kern="1200" dirty="0">
            <a:latin typeface="Arial Narrow" pitchFamily="34" charset="0"/>
          </a:endParaRPr>
        </a:p>
      </dsp:txBody>
      <dsp:txXfrm>
        <a:off x="1678" y="3284539"/>
        <a:ext cx="785730" cy="685408"/>
      </dsp:txXfrm>
    </dsp:sp>
    <dsp:sp modelId="{AF8A197A-3A58-49F6-ABA1-158121F21E41}">
      <dsp:nvSpPr>
        <dsp:cNvPr id="0" name=""/>
        <dsp:cNvSpPr/>
      </dsp:nvSpPr>
      <dsp:spPr>
        <a:xfrm>
          <a:off x="1678" y="4134951"/>
          <a:ext cx="785730" cy="67055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DECANOS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SECRES</a:t>
          </a:r>
        </a:p>
      </dsp:txBody>
      <dsp:txXfrm>
        <a:off x="1678" y="4134951"/>
        <a:ext cx="785730" cy="670558"/>
      </dsp:txXfrm>
    </dsp:sp>
    <dsp:sp modelId="{C709C31D-C98B-418B-A3D2-A40EFD9353DF}">
      <dsp:nvSpPr>
        <dsp:cNvPr id="0" name=""/>
        <dsp:cNvSpPr/>
      </dsp:nvSpPr>
      <dsp:spPr>
        <a:xfrm>
          <a:off x="1903146" y="3284539"/>
          <a:ext cx="785730" cy="6854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ÁREA DEL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TRIPLE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MINISTERIO</a:t>
          </a:r>
          <a:endParaRPr lang="es-MX" sz="1100" b="1" kern="1200" dirty="0">
            <a:latin typeface="Arial Narrow" pitchFamily="34" charset="0"/>
          </a:endParaRPr>
        </a:p>
      </dsp:txBody>
      <dsp:txXfrm>
        <a:off x="1903146" y="3284539"/>
        <a:ext cx="785730" cy="685408"/>
      </dsp:txXfrm>
    </dsp:sp>
    <dsp:sp modelId="{71C3EC0D-1A95-4616-9F03-DA7CAC8A4513}">
      <dsp:nvSpPr>
        <dsp:cNvPr id="0" name=""/>
        <dsp:cNvSpPr/>
      </dsp:nvSpPr>
      <dsp:spPr>
        <a:xfrm>
          <a:off x="952412" y="4134951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PASTORAL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PROFETICA</a:t>
          </a:r>
          <a:endParaRPr lang="es-MX" sz="1100" b="1" kern="1200" dirty="0">
            <a:latin typeface="Arial Narrow" pitchFamily="34" charset="0"/>
          </a:endParaRPr>
        </a:p>
      </dsp:txBody>
      <dsp:txXfrm>
        <a:off x="952412" y="4134951"/>
        <a:ext cx="785730" cy="392865"/>
      </dsp:txXfrm>
    </dsp:sp>
    <dsp:sp modelId="{153B0C6A-19E8-49C2-B1EC-EAD7226A94B2}">
      <dsp:nvSpPr>
        <dsp:cNvPr id="0" name=""/>
        <dsp:cNvSpPr/>
      </dsp:nvSpPr>
      <dsp:spPr>
        <a:xfrm>
          <a:off x="952412" y="4692820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DECANATOS</a:t>
          </a:r>
          <a:endParaRPr lang="es-MX" sz="1100" b="1" kern="1200" dirty="0">
            <a:latin typeface="Arial Narrow" pitchFamily="34" charset="0"/>
          </a:endParaRPr>
        </a:p>
      </dsp:txBody>
      <dsp:txXfrm>
        <a:off x="952412" y="4692820"/>
        <a:ext cx="785730" cy="392865"/>
      </dsp:txXfrm>
    </dsp:sp>
    <dsp:sp modelId="{5B6F8E3D-AC94-4583-B172-230928785D3F}">
      <dsp:nvSpPr>
        <dsp:cNvPr id="0" name=""/>
        <dsp:cNvSpPr/>
      </dsp:nvSpPr>
      <dsp:spPr>
        <a:xfrm>
          <a:off x="1903146" y="4134951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PASTORAL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LITÚRGICA</a:t>
          </a:r>
          <a:endParaRPr lang="es-MX" sz="1100" b="1" kern="1200" dirty="0">
            <a:latin typeface="Arial Narrow" pitchFamily="34" charset="0"/>
          </a:endParaRPr>
        </a:p>
      </dsp:txBody>
      <dsp:txXfrm>
        <a:off x="1903146" y="4134951"/>
        <a:ext cx="785730" cy="392865"/>
      </dsp:txXfrm>
    </dsp:sp>
    <dsp:sp modelId="{2B627C35-FD64-4E45-8132-FDBF3EB46FC7}">
      <dsp:nvSpPr>
        <dsp:cNvPr id="0" name=""/>
        <dsp:cNvSpPr/>
      </dsp:nvSpPr>
      <dsp:spPr>
        <a:xfrm>
          <a:off x="1903146" y="4692820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DECANATOS</a:t>
          </a:r>
          <a:endParaRPr lang="es-MX" sz="1100" b="1" kern="1200" dirty="0">
            <a:latin typeface="Arial Narrow" pitchFamily="34" charset="0"/>
          </a:endParaRPr>
        </a:p>
      </dsp:txBody>
      <dsp:txXfrm>
        <a:off x="1903146" y="4692820"/>
        <a:ext cx="785730" cy="392865"/>
      </dsp:txXfrm>
    </dsp:sp>
    <dsp:sp modelId="{E7AE9574-F33D-4390-9FC7-5508ECFE8B98}">
      <dsp:nvSpPr>
        <dsp:cNvPr id="0" name=""/>
        <dsp:cNvSpPr/>
      </dsp:nvSpPr>
      <dsp:spPr>
        <a:xfrm>
          <a:off x="2853880" y="4134951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PASTORAL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SOCIAL</a:t>
          </a:r>
          <a:endParaRPr lang="es-MX" sz="1100" b="1" kern="1200" dirty="0">
            <a:latin typeface="Arial Narrow" pitchFamily="34" charset="0"/>
          </a:endParaRPr>
        </a:p>
      </dsp:txBody>
      <dsp:txXfrm>
        <a:off x="2853880" y="4134951"/>
        <a:ext cx="785730" cy="392865"/>
      </dsp:txXfrm>
    </dsp:sp>
    <dsp:sp modelId="{1EA4541A-1EA7-4D5A-A8D4-007E5D5BEDA3}">
      <dsp:nvSpPr>
        <dsp:cNvPr id="0" name=""/>
        <dsp:cNvSpPr/>
      </dsp:nvSpPr>
      <dsp:spPr>
        <a:xfrm>
          <a:off x="2853880" y="4692820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DECANATOS</a:t>
          </a:r>
          <a:endParaRPr lang="es-MX" sz="1100" b="1" kern="1200" dirty="0">
            <a:latin typeface="Arial Narrow" pitchFamily="34" charset="0"/>
          </a:endParaRPr>
        </a:p>
      </dsp:txBody>
      <dsp:txXfrm>
        <a:off x="2853880" y="4692820"/>
        <a:ext cx="785730" cy="392865"/>
      </dsp:txXfrm>
    </dsp:sp>
    <dsp:sp modelId="{05F095E2-B6C5-44C7-8CA1-5FDB61AA8E6A}">
      <dsp:nvSpPr>
        <dsp:cNvPr id="0" name=""/>
        <dsp:cNvSpPr/>
      </dsp:nvSpPr>
      <dsp:spPr>
        <a:xfrm>
          <a:off x="4688250" y="3284539"/>
          <a:ext cx="1083750" cy="67055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ÁREA DE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TAREAS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DIVERSIFICADAS</a:t>
          </a:r>
          <a:endParaRPr lang="es-MX" sz="1100" b="1" kern="1200" dirty="0">
            <a:latin typeface="Arial Narrow" pitchFamily="34" charset="0"/>
          </a:endParaRPr>
        </a:p>
      </dsp:txBody>
      <dsp:txXfrm>
        <a:off x="4688250" y="3284539"/>
        <a:ext cx="1083750" cy="670558"/>
      </dsp:txXfrm>
    </dsp:sp>
    <dsp:sp modelId="{50BBE1F8-2ADA-4777-9D2E-9B6B91D2130D}">
      <dsp:nvSpPr>
        <dsp:cNvPr id="0" name=""/>
        <dsp:cNvSpPr/>
      </dsp:nvSpPr>
      <dsp:spPr>
        <a:xfrm>
          <a:off x="3804614" y="4120101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PASTORAL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FAMILIAR</a:t>
          </a:r>
          <a:endParaRPr lang="es-MX" sz="1100" b="1" kern="1200" dirty="0">
            <a:latin typeface="Arial Narrow" pitchFamily="34" charset="0"/>
          </a:endParaRPr>
        </a:p>
      </dsp:txBody>
      <dsp:txXfrm>
        <a:off x="3804614" y="4120101"/>
        <a:ext cx="785730" cy="392865"/>
      </dsp:txXfrm>
    </dsp:sp>
    <dsp:sp modelId="{0690E92D-3DB9-4E52-AC0A-18451C22F91D}">
      <dsp:nvSpPr>
        <dsp:cNvPr id="0" name=""/>
        <dsp:cNvSpPr/>
      </dsp:nvSpPr>
      <dsp:spPr>
        <a:xfrm>
          <a:off x="3804614" y="4677969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DECANATOS</a:t>
          </a:r>
          <a:endParaRPr lang="es-MX" sz="1100" b="1" kern="1200" dirty="0">
            <a:latin typeface="Arial Narrow" pitchFamily="34" charset="0"/>
          </a:endParaRPr>
        </a:p>
      </dsp:txBody>
      <dsp:txXfrm>
        <a:off x="3804614" y="4677969"/>
        <a:ext cx="785730" cy="392865"/>
      </dsp:txXfrm>
    </dsp:sp>
    <dsp:sp modelId="{DA68E5D4-53C6-4DB7-AEA9-1EE1627258AF}">
      <dsp:nvSpPr>
        <dsp:cNvPr id="0" name=""/>
        <dsp:cNvSpPr/>
      </dsp:nvSpPr>
      <dsp:spPr>
        <a:xfrm>
          <a:off x="4755348" y="4120101"/>
          <a:ext cx="949555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ADOLESC.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JÓVENES</a:t>
          </a:r>
          <a:endParaRPr lang="es-MX" sz="1100" b="1" kern="1200" dirty="0">
            <a:latin typeface="Arial Narrow" pitchFamily="34" charset="0"/>
          </a:endParaRPr>
        </a:p>
      </dsp:txBody>
      <dsp:txXfrm>
        <a:off x="4755348" y="4120101"/>
        <a:ext cx="949555" cy="392865"/>
      </dsp:txXfrm>
    </dsp:sp>
    <dsp:sp modelId="{1E8E3DD2-20C8-46B5-9DD0-43FDEF3F7791}">
      <dsp:nvSpPr>
        <dsp:cNvPr id="0" name=""/>
        <dsp:cNvSpPr/>
      </dsp:nvSpPr>
      <dsp:spPr>
        <a:xfrm>
          <a:off x="4837260" y="4677969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DECANATOS</a:t>
          </a:r>
          <a:endParaRPr lang="es-MX" sz="1100" b="1" kern="1200" dirty="0">
            <a:latin typeface="Arial Narrow" pitchFamily="34" charset="0"/>
          </a:endParaRPr>
        </a:p>
      </dsp:txBody>
      <dsp:txXfrm>
        <a:off x="4837260" y="4677969"/>
        <a:ext cx="785730" cy="392865"/>
      </dsp:txXfrm>
    </dsp:sp>
    <dsp:sp modelId="{57A15CF7-55AC-4C9D-AD8D-2B31EB365F1E}">
      <dsp:nvSpPr>
        <dsp:cNvPr id="0" name=""/>
        <dsp:cNvSpPr/>
      </dsp:nvSpPr>
      <dsp:spPr>
        <a:xfrm>
          <a:off x="5869907" y="4120101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EDUCACIÓN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Y CULTURA</a:t>
          </a:r>
          <a:endParaRPr lang="es-MX" sz="1100" b="1" kern="1200" dirty="0">
            <a:latin typeface="Arial Narrow" pitchFamily="34" charset="0"/>
          </a:endParaRPr>
        </a:p>
      </dsp:txBody>
      <dsp:txXfrm>
        <a:off x="5869907" y="4120101"/>
        <a:ext cx="785730" cy="392865"/>
      </dsp:txXfrm>
    </dsp:sp>
    <dsp:sp modelId="{BB4D7D16-F744-46F5-9E66-D076FCF2C868}">
      <dsp:nvSpPr>
        <dsp:cNvPr id="0" name=""/>
        <dsp:cNvSpPr/>
      </dsp:nvSpPr>
      <dsp:spPr>
        <a:xfrm>
          <a:off x="5869907" y="4677969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DECANATOS</a:t>
          </a:r>
          <a:endParaRPr lang="es-MX" sz="1100" b="1" kern="1200" dirty="0">
            <a:latin typeface="Arial Narrow" pitchFamily="34" charset="0"/>
          </a:endParaRPr>
        </a:p>
      </dsp:txBody>
      <dsp:txXfrm>
        <a:off x="5869907" y="4677969"/>
        <a:ext cx="785730" cy="392865"/>
      </dsp:txXfrm>
    </dsp:sp>
    <dsp:sp modelId="{4669C3A4-2EBF-4A90-9E28-E519AB9A870E}">
      <dsp:nvSpPr>
        <dsp:cNvPr id="0" name=""/>
        <dsp:cNvSpPr/>
      </dsp:nvSpPr>
      <dsp:spPr>
        <a:xfrm>
          <a:off x="7180631" y="3284539"/>
          <a:ext cx="1170667" cy="67055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ÁREA DE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AGENTES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 PASTORAL</a:t>
          </a:r>
          <a:endParaRPr lang="es-MX" sz="1100" b="1" kern="1200" dirty="0">
            <a:latin typeface="Arial Narrow" pitchFamily="34" charset="0"/>
          </a:endParaRPr>
        </a:p>
      </dsp:txBody>
      <dsp:txXfrm>
        <a:off x="7180631" y="3284539"/>
        <a:ext cx="1170667" cy="670558"/>
      </dsp:txXfrm>
    </dsp:sp>
    <dsp:sp modelId="{1EB15C4F-CE79-461D-B9A7-D5F9227AAD7E}">
      <dsp:nvSpPr>
        <dsp:cNvPr id="0" name=""/>
        <dsp:cNvSpPr/>
      </dsp:nvSpPr>
      <dsp:spPr>
        <a:xfrm>
          <a:off x="6820641" y="4120101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PASTORAL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 LAICOS</a:t>
          </a:r>
          <a:endParaRPr lang="es-MX" sz="1100" b="1" kern="1200" dirty="0">
            <a:latin typeface="Arial Narrow" pitchFamily="34" charset="0"/>
          </a:endParaRPr>
        </a:p>
      </dsp:txBody>
      <dsp:txXfrm>
        <a:off x="6820641" y="4120101"/>
        <a:ext cx="785730" cy="392865"/>
      </dsp:txXfrm>
    </dsp:sp>
    <dsp:sp modelId="{D02900B1-AEA0-48DE-BDBD-D28243A57B2C}">
      <dsp:nvSpPr>
        <dsp:cNvPr id="0" name=""/>
        <dsp:cNvSpPr/>
      </dsp:nvSpPr>
      <dsp:spPr>
        <a:xfrm>
          <a:off x="6820641" y="4677969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DECANTOS</a:t>
          </a:r>
          <a:endParaRPr lang="es-MX" sz="1100" b="1" kern="1200" dirty="0">
            <a:latin typeface="Arial Narrow" pitchFamily="34" charset="0"/>
          </a:endParaRPr>
        </a:p>
      </dsp:txBody>
      <dsp:txXfrm>
        <a:off x="6820641" y="4677969"/>
        <a:ext cx="785730" cy="392865"/>
      </dsp:txXfrm>
    </dsp:sp>
    <dsp:sp modelId="{55DCA333-1AE3-4FAF-9433-BF345CD848C1}">
      <dsp:nvSpPr>
        <dsp:cNvPr id="0" name=""/>
        <dsp:cNvSpPr/>
      </dsp:nvSpPr>
      <dsp:spPr>
        <a:xfrm>
          <a:off x="7771375" y="4120101"/>
          <a:ext cx="939914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VIDA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CONSAGRADA</a:t>
          </a:r>
          <a:endParaRPr lang="es-MX" sz="1100" b="1" kern="1200" dirty="0">
            <a:latin typeface="Arial Narrow" pitchFamily="34" charset="0"/>
          </a:endParaRPr>
        </a:p>
      </dsp:txBody>
      <dsp:txXfrm>
        <a:off x="7771375" y="4120101"/>
        <a:ext cx="939914" cy="392865"/>
      </dsp:txXfrm>
    </dsp:sp>
    <dsp:sp modelId="{0F952BCA-2F23-4E05-9F17-D19D501E5DAE}">
      <dsp:nvSpPr>
        <dsp:cNvPr id="0" name=""/>
        <dsp:cNvSpPr/>
      </dsp:nvSpPr>
      <dsp:spPr>
        <a:xfrm>
          <a:off x="7848467" y="4677969"/>
          <a:ext cx="785730" cy="3928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l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latin typeface="Arial Narrow" pitchFamily="34" charset="0"/>
            </a:rPr>
            <a:t>DECANATOS</a:t>
          </a:r>
          <a:endParaRPr lang="es-MX" sz="1100" b="1" kern="1200" dirty="0">
            <a:latin typeface="Arial Narrow" pitchFamily="34" charset="0"/>
          </a:endParaRPr>
        </a:p>
      </dsp:txBody>
      <dsp:txXfrm>
        <a:off x="7848467" y="4677969"/>
        <a:ext cx="785730" cy="39286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855DE-BF02-4888-905C-63E5D6E8E3B0}">
      <dsp:nvSpPr>
        <dsp:cNvPr id="0" name=""/>
        <dsp:cNvSpPr/>
      </dsp:nvSpPr>
      <dsp:spPr>
        <a:xfrm>
          <a:off x="7920657" y="2358697"/>
          <a:ext cx="91440" cy="3132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325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4B023-9374-4A8A-ADA0-2E732B45F87F}">
      <dsp:nvSpPr>
        <dsp:cNvPr id="0" name=""/>
        <dsp:cNvSpPr/>
      </dsp:nvSpPr>
      <dsp:spPr>
        <a:xfrm>
          <a:off x="5258957" y="1299596"/>
          <a:ext cx="2707420" cy="313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627"/>
              </a:lnTo>
              <a:lnTo>
                <a:pt x="2707420" y="156627"/>
              </a:lnTo>
              <a:lnTo>
                <a:pt x="2707420" y="313255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C6933-5B1C-4424-84FF-E4086715112D}">
      <dsp:nvSpPr>
        <dsp:cNvPr id="0" name=""/>
        <dsp:cNvSpPr/>
      </dsp:nvSpPr>
      <dsp:spPr>
        <a:xfrm>
          <a:off x="6115710" y="2358697"/>
          <a:ext cx="91440" cy="3132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325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C6A2D5-B37D-47D3-AE63-6052B4CBC08D}">
      <dsp:nvSpPr>
        <dsp:cNvPr id="0" name=""/>
        <dsp:cNvSpPr/>
      </dsp:nvSpPr>
      <dsp:spPr>
        <a:xfrm>
          <a:off x="5258957" y="1299596"/>
          <a:ext cx="902473" cy="313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627"/>
              </a:lnTo>
              <a:lnTo>
                <a:pt x="902473" y="156627"/>
              </a:lnTo>
              <a:lnTo>
                <a:pt x="902473" y="313255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FEEF2A-990C-4B77-AED0-EB5688862923}">
      <dsp:nvSpPr>
        <dsp:cNvPr id="0" name=""/>
        <dsp:cNvSpPr/>
      </dsp:nvSpPr>
      <dsp:spPr>
        <a:xfrm>
          <a:off x="4310763" y="3417798"/>
          <a:ext cx="91440" cy="3132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325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7641C9-616E-4919-BF74-CD9E9EC6430E}">
      <dsp:nvSpPr>
        <dsp:cNvPr id="0" name=""/>
        <dsp:cNvSpPr/>
      </dsp:nvSpPr>
      <dsp:spPr>
        <a:xfrm>
          <a:off x="2551537" y="2358697"/>
          <a:ext cx="1804946" cy="313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627"/>
              </a:lnTo>
              <a:lnTo>
                <a:pt x="1804946" y="156627"/>
              </a:lnTo>
              <a:lnTo>
                <a:pt x="1804946" y="31325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3B460-BDEB-4B31-8211-1030D91D0D4D}">
      <dsp:nvSpPr>
        <dsp:cNvPr id="0" name=""/>
        <dsp:cNvSpPr/>
      </dsp:nvSpPr>
      <dsp:spPr>
        <a:xfrm>
          <a:off x="2505817" y="3417798"/>
          <a:ext cx="91440" cy="3132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325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D3DED6-B550-4446-ADD8-46D5B8A4807B}">
      <dsp:nvSpPr>
        <dsp:cNvPr id="0" name=""/>
        <dsp:cNvSpPr/>
      </dsp:nvSpPr>
      <dsp:spPr>
        <a:xfrm>
          <a:off x="2505817" y="2358697"/>
          <a:ext cx="91440" cy="3132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325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4C2CBA-0711-46FD-9768-6F3376A2066E}">
      <dsp:nvSpPr>
        <dsp:cNvPr id="0" name=""/>
        <dsp:cNvSpPr/>
      </dsp:nvSpPr>
      <dsp:spPr>
        <a:xfrm>
          <a:off x="700870" y="3417798"/>
          <a:ext cx="91440" cy="3132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325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4705B-BB7F-4C92-9786-0CDE01963950}">
      <dsp:nvSpPr>
        <dsp:cNvPr id="0" name=""/>
        <dsp:cNvSpPr/>
      </dsp:nvSpPr>
      <dsp:spPr>
        <a:xfrm>
          <a:off x="746590" y="2358697"/>
          <a:ext cx="1804946" cy="313255"/>
        </a:xfrm>
        <a:custGeom>
          <a:avLst/>
          <a:gdLst/>
          <a:ahLst/>
          <a:cxnLst/>
          <a:rect l="0" t="0" r="0" b="0"/>
          <a:pathLst>
            <a:path>
              <a:moveTo>
                <a:pt x="1804946" y="0"/>
              </a:moveTo>
              <a:lnTo>
                <a:pt x="1804946" y="156627"/>
              </a:lnTo>
              <a:lnTo>
                <a:pt x="0" y="156627"/>
              </a:lnTo>
              <a:lnTo>
                <a:pt x="0" y="313255"/>
              </a:lnTo>
            </a:path>
          </a:pathLst>
        </a:custGeom>
        <a:noFill/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63592-12BC-4916-8309-CCD06894E47C}">
      <dsp:nvSpPr>
        <dsp:cNvPr id="0" name=""/>
        <dsp:cNvSpPr/>
      </dsp:nvSpPr>
      <dsp:spPr>
        <a:xfrm>
          <a:off x="2551537" y="1299596"/>
          <a:ext cx="2707420" cy="313255"/>
        </a:xfrm>
        <a:custGeom>
          <a:avLst/>
          <a:gdLst/>
          <a:ahLst/>
          <a:cxnLst/>
          <a:rect l="0" t="0" r="0" b="0"/>
          <a:pathLst>
            <a:path>
              <a:moveTo>
                <a:pt x="2707420" y="0"/>
              </a:moveTo>
              <a:lnTo>
                <a:pt x="2707420" y="156627"/>
              </a:lnTo>
              <a:lnTo>
                <a:pt x="0" y="156627"/>
              </a:lnTo>
              <a:lnTo>
                <a:pt x="0" y="313255"/>
              </a:lnTo>
            </a:path>
          </a:pathLst>
        </a:custGeom>
        <a:noFill/>
        <a:ln w="381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FEFF6C-D670-4EBD-88BA-58E25597BC84}">
      <dsp:nvSpPr>
        <dsp:cNvPr id="0" name=""/>
        <dsp:cNvSpPr/>
      </dsp:nvSpPr>
      <dsp:spPr>
        <a:xfrm>
          <a:off x="4513111" y="553750"/>
          <a:ext cx="1491691" cy="7458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OBISPO</a:t>
          </a:r>
          <a:endParaRPr lang="es-MX" sz="1600" b="1" kern="1200" dirty="0">
            <a:latin typeface="Agency FB" pitchFamily="34" charset="0"/>
          </a:endParaRPr>
        </a:p>
      </dsp:txBody>
      <dsp:txXfrm>
        <a:off x="4513111" y="553750"/>
        <a:ext cx="1491691" cy="745845"/>
      </dsp:txXfrm>
    </dsp:sp>
    <dsp:sp modelId="{0770F8D5-B662-4527-AF6E-A1E8DCCE33D9}">
      <dsp:nvSpPr>
        <dsp:cNvPr id="0" name=""/>
        <dsp:cNvSpPr/>
      </dsp:nvSpPr>
      <dsp:spPr>
        <a:xfrm>
          <a:off x="1805691" y="1612851"/>
          <a:ext cx="1491691" cy="7458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CURIA</a:t>
          </a:r>
          <a:endParaRPr lang="es-MX" sz="1600" b="1" kern="1200" dirty="0">
            <a:latin typeface="Agency FB" pitchFamily="34" charset="0"/>
          </a:endParaRPr>
        </a:p>
      </dsp:txBody>
      <dsp:txXfrm>
        <a:off x="1805691" y="1612851"/>
        <a:ext cx="1491691" cy="745845"/>
      </dsp:txXfrm>
    </dsp:sp>
    <dsp:sp modelId="{6E6B4439-6519-4D17-8954-F7AC96FA3EDB}">
      <dsp:nvSpPr>
        <dsp:cNvPr id="0" name=""/>
        <dsp:cNvSpPr/>
      </dsp:nvSpPr>
      <dsp:spPr>
        <a:xfrm>
          <a:off x="744" y="2671952"/>
          <a:ext cx="1491691" cy="7458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ÁREA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JUDICIAL</a:t>
          </a:r>
          <a:endParaRPr lang="es-MX" sz="1600" b="1" kern="1200" dirty="0">
            <a:latin typeface="Agency FB" pitchFamily="34" charset="0"/>
          </a:endParaRPr>
        </a:p>
      </dsp:txBody>
      <dsp:txXfrm>
        <a:off x="744" y="2671952"/>
        <a:ext cx="1491691" cy="745845"/>
      </dsp:txXfrm>
    </dsp:sp>
    <dsp:sp modelId="{9FFE8BB2-D23E-4483-8023-D20224F61438}">
      <dsp:nvSpPr>
        <dsp:cNvPr id="0" name=""/>
        <dsp:cNvSpPr/>
      </dsp:nvSpPr>
      <dsp:spPr>
        <a:xfrm>
          <a:off x="744" y="3731053"/>
          <a:ext cx="1491691" cy="7458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TRIBUNAL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VIC. JUDICIAL</a:t>
          </a:r>
          <a:endParaRPr lang="es-MX" sz="1600" b="1" kern="1200" dirty="0">
            <a:latin typeface="Agency FB" pitchFamily="34" charset="0"/>
          </a:endParaRPr>
        </a:p>
      </dsp:txBody>
      <dsp:txXfrm>
        <a:off x="744" y="3731053"/>
        <a:ext cx="1491691" cy="745845"/>
      </dsp:txXfrm>
    </dsp:sp>
    <dsp:sp modelId="{C1FF36E9-BC03-4F8D-82D6-E746632CA33E}">
      <dsp:nvSpPr>
        <dsp:cNvPr id="0" name=""/>
        <dsp:cNvSpPr/>
      </dsp:nvSpPr>
      <dsp:spPr>
        <a:xfrm>
          <a:off x="1805691" y="2671952"/>
          <a:ext cx="1491691" cy="7458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ÁREA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ADMINISTRATIVA</a:t>
          </a:r>
          <a:endParaRPr lang="es-MX" sz="1600" b="1" kern="1200" dirty="0">
            <a:latin typeface="Agency FB" pitchFamily="34" charset="0"/>
          </a:endParaRPr>
        </a:p>
      </dsp:txBody>
      <dsp:txXfrm>
        <a:off x="1805691" y="2671952"/>
        <a:ext cx="1491691" cy="745845"/>
      </dsp:txXfrm>
    </dsp:sp>
    <dsp:sp modelId="{B2CE5C94-AF72-49CB-83DB-163B76593FB1}">
      <dsp:nvSpPr>
        <dsp:cNvPr id="0" name=""/>
        <dsp:cNvSpPr/>
      </dsp:nvSpPr>
      <dsp:spPr>
        <a:xfrm>
          <a:off x="1805691" y="3731053"/>
          <a:ext cx="1491691" cy="19798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V. GENERAL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CANCILLER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ECÓNOMO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V. EPISCOPALES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ARCHIVO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VOCERO</a:t>
          </a:r>
          <a:endParaRPr lang="es-MX" sz="1600" b="1" kern="1200" dirty="0">
            <a:latin typeface="Agency FB" pitchFamily="34" charset="0"/>
          </a:endParaRPr>
        </a:p>
      </dsp:txBody>
      <dsp:txXfrm>
        <a:off x="1805691" y="3731053"/>
        <a:ext cx="1491691" cy="1979892"/>
      </dsp:txXfrm>
    </dsp:sp>
    <dsp:sp modelId="{C7BB337B-DA03-4E7F-A159-DA47B03C8932}">
      <dsp:nvSpPr>
        <dsp:cNvPr id="0" name=""/>
        <dsp:cNvSpPr/>
      </dsp:nvSpPr>
      <dsp:spPr>
        <a:xfrm>
          <a:off x="3610638" y="2671952"/>
          <a:ext cx="1491691" cy="7458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ÁREA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PASTORAL</a:t>
          </a:r>
          <a:endParaRPr lang="es-MX" sz="1600" b="1" kern="1200" dirty="0">
            <a:latin typeface="Agency FB" pitchFamily="34" charset="0"/>
          </a:endParaRPr>
        </a:p>
      </dsp:txBody>
      <dsp:txXfrm>
        <a:off x="3610638" y="2671952"/>
        <a:ext cx="1491691" cy="745845"/>
      </dsp:txXfrm>
    </dsp:sp>
    <dsp:sp modelId="{22ECECF8-8840-4363-B7F1-FC4645F91BCA}">
      <dsp:nvSpPr>
        <dsp:cNvPr id="0" name=""/>
        <dsp:cNvSpPr/>
      </dsp:nvSpPr>
      <dsp:spPr>
        <a:xfrm>
          <a:off x="3610638" y="3731053"/>
          <a:ext cx="1491691" cy="7458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VICARIO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DE PASTORAL</a:t>
          </a:r>
          <a:endParaRPr lang="es-MX" sz="1600" b="1" kern="1200" dirty="0">
            <a:latin typeface="Agency FB" pitchFamily="34" charset="0"/>
          </a:endParaRPr>
        </a:p>
      </dsp:txBody>
      <dsp:txXfrm>
        <a:off x="3610638" y="3731053"/>
        <a:ext cx="1491691" cy="745845"/>
      </dsp:txXfrm>
    </dsp:sp>
    <dsp:sp modelId="{A3D26299-6C79-46CB-896B-C095A6A21FB0}">
      <dsp:nvSpPr>
        <dsp:cNvPr id="0" name=""/>
        <dsp:cNvSpPr/>
      </dsp:nvSpPr>
      <dsp:spPr>
        <a:xfrm>
          <a:off x="5415585" y="1612851"/>
          <a:ext cx="1491691" cy="7458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ORGANISMOS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CONSULTIVOS</a:t>
          </a:r>
          <a:endParaRPr lang="es-MX" sz="1600" b="1" kern="1200" dirty="0">
            <a:latin typeface="Agency FB" pitchFamily="34" charset="0"/>
          </a:endParaRPr>
        </a:p>
      </dsp:txBody>
      <dsp:txXfrm>
        <a:off x="5415585" y="1612851"/>
        <a:ext cx="1491691" cy="745845"/>
      </dsp:txXfrm>
    </dsp:sp>
    <dsp:sp modelId="{1CEDB5F2-FEC2-4C8F-B83D-741A090C8EF2}">
      <dsp:nvSpPr>
        <dsp:cNvPr id="0" name=""/>
        <dsp:cNvSpPr/>
      </dsp:nvSpPr>
      <dsp:spPr>
        <a:xfrm>
          <a:off x="5415585" y="2671952"/>
          <a:ext cx="1491691" cy="13617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C. DE PASTORAL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C. ECONOMÍA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C. CONSULTORES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C. PRESBITERAL</a:t>
          </a:r>
          <a:endParaRPr lang="es-MX" sz="1600" b="1" kern="1200" dirty="0">
            <a:latin typeface="Agency FB" pitchFamily="34" charset="0"/>
          </a:endParaRPr>
        </a:p>
      </dsp:txBody>
      <dsp:txXfrm>
        <a:off x="5415585" y="2671952"/>
        <a:ext cx="1491691" cy="1361795"/>
      </dsp:txXfrm>
    </dsp:sp>
    <dsp:sp modelId="{06FFCA26-BCB1-4951-A1EB-81EBE89F76F5}">
      <dsp:nvSpPr>
        <dsp:cNvPr id="0" name=""/>
        <dsp:cNvSpPr/>
      </dsp:nvSpPr>
      <dsp:spPr>
        <a:xfrm>
          <a:off x="7220531" y="1612851"/>
          <a:ext cx="1491691" cy="74584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OTRAS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INSTITUCIONES</a:t>
          </a:r>
          <a:endParaRPr lang="es-MX" sz="1600" b="1" kern="1200" dirty="0">
            <a:latin typeface="Agency FB" pitchFamily="34" charset="0"/>
          </a:endParaRPr>
        </a:p>
      </dsp:txBody>
      <dsp:txXfrm>
        <a:off x="7220531" y="1612851"/>
        <a:ext cx="1491691" cy="745845"/>
      </dsp:txXfrm>
    </dsp:sp>
    <dsp:sp modelId="{A9CA3E87-7AFB-4585-9BA7-A21F781400DC}">
      <dsp:nvSpPr>
        <dsp:cNvPr id="0" name=""/>
        <dsp:cNvSpPr/>
      </dsp:nvSpPr>
      <dsp:spPr>
        <a:xfrm>
          <a:off x="7220531" y="2671952"/>
          <a:ext cx="1491691" cy="132190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8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30000"/>
                <a:satMod val="18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2000"/>
                <a:satMod val="18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P. DEL CLERO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SEMINARIO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CABILDO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Agency FB" pitchFamily="34" charset="0"/>
            </a:rPr>
            <a:t>VIC. RELIGIOSOS</a:t>
          </a:r>
          <a:endParaRPr lang="es-MX" sz="1600" b="1" kern="1200" dirty="0">
            <a:latin typeface="Agency FB" pitchFamily="34" charset="0"/>
          </a:endParaRPr>
        </a:p>
      </dsp:txBody>
      <dsp:txXfrm>
        <a:off x="7220531" y="2671952"/>
        <a:ext cx="1491691" cy="1321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75EB4F3-37EB-4F1C-879B-7B26E093A5F7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478A948-6B7A-4FF2-9A74-57E403CB1915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EB4F3-37EB-4F1C-879B-7B26E093A5F7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78A948-6B7A-4FF2-9A74-57E403CB19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EB4F3-37EB-4F1C-879B-7B26E093A5F7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78A948-6B7A-4FF2-9A74-57E403CB19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EB4F3-37EB-4F1C-879B-7B26E093A5F7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78A948-6B7A-4FF2-9A74-57E403CB19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75EB4F3-37EB-4F1C-879B-7B26E093A5F7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478A948-6B7A-4FF2-9A74-57E403CB1915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EB4F3-37EB-4F1C-879B-7B26E093A5F7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478A948-6B7A-4FF2-9A74-57E403CB1915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EB4F3-37EB-4F1C-879B-7B26E093A5F7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478A948-6B7A-4FF2-9A74-57E403CB19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EB4F3-37EB-4F1C-879B-7B26E093A5F7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78A948-6B7A-4FF2-9A74-57E403CB1915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EB4F3-37EB-4F1C-879B-7B26E093A5F7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78A948-6B7A-4FF2-9A74-57E403CB19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75EB4F3-37EB-4F1C-879B-7B26E093A5F7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478A948-6B7A-4FF2-9A74-57E403CB1915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75EB4F3-37EB-4F1C-879B-7B26E093A5F7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478A948-6B7A-4FF2-9A74-57E403CB1915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75EB4F3-37EB-4F1C-879B-7B26E093A5F7}" type="datetimeFigureOut">
              <a:rPr lang="es-MX" smtClean="0"/>
              <a:t>19/11/2014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478A948-6B7A-4FF2-9A74-57E403CB1915}" type="slidenum">
              <a:rPr lang="es-MX" smtClean="0"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s-MX" sz="8000" b="1" dirty="0" smtClean="0">
                <a:latin typeface="Arial Narrow" pitchFamily="34" charset="0"/>
              </a:rPr>
              <a:t>La Programación</a:t>
            </a:r>
            <a:endParaRPr lang="es-MX" sz="8000" b="1" dirty="0">
              <a:latin typeface="Arial Narrow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2819400"/>
            <a:ext cx="8514322" cy="1752600"/>
          </a:xfrm>
        </p:spPr>
        <p:txBody>
          <a:bodyPr anchor="ctr"/>
          <a:lstStyle/>
          <a:p>
            <a:pPr algn="ctr"/>
            <a:r>
              <a:rPr lang="es-MX" b="1" dirty="0" smtClean="0">
                <a:latin typeface="Arial Narrow" pitchFamily="34" charset="0"/>
              </a:rPr>
              <a:t>¡¡¡  AAAAAARRRRRRRRAAAAANCANNNNNNNN !!!</a:t>
            </a:r>
            <a:endParaRPr lang="es-MX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587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s-MX" sz="5400" b="1" dirty="0" smtClean="0">
                <a:latin typeface="Arial Narrow" pitchFamily="34" charset="0"/>
              </a:rPr>
              <a:t>El Curso de Acció</a:t>
            </a:r>
            <a:r>
              <a:rPr lang="es-MX" sz="5400" b="1" dirty="0">
                <a:latin typeface="Arial Narrow" pitchFamily="34" charset="0"/>
              </a:rPr>
              <a:t>n</a:t>
            </a:r>
            <a:endParaRPr lang="es-MX" sz="5400" b="1" dirty="0">
              <a:latin typeface="Arial Narrow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+mj-lt"/>
              <a:buAutoNum type="arabicPeriod"/>
            </a:pPr>
            <a:r>
              <a:rPr lang="es-MX" sz="2800" b="1" dirty="0">
                <a:latin typeface="Arial Narrow" pitchFamily="34" charset="0"/>
              </a:rPr>
              <a:t>Se trata de una mirada de conjunto sobre el proceso que seguirá el plan año con año, a partir de unas necesidades sentidas, para llegar a un futuro deseable, siguiendo determinadas líneas prácticas</a:t>
            </a:r>
            <a:r>
              <a:rPr lang="es-MX" sz="2800" b="1" dirty="0" smtClean="0">
                <a:latin typeface="Arial Narrow" pitchFamily="34" charset="0"/>
              </a:rPr>
              <a:t>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+mj-lt"/>
              <a:buAutoNum type="arabicPeriod"/>
            </a:pPr>
            <a:r>
              <a:rPr lang="es-MX" sz="2800" b="1" dirty="0" smtClean="0">
                <a:latin typeface="Arial Narrow" pitchFamily="34" charset="0"/>
              </a:rPr>
              <a:t>Supone haber definido el objetivo general, los objetivos específicos y los criterios de acción.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+mj-lt"/>
              <a:buAutoNum type="arabicPeriod"/>
            </a:pPr>
            <a:r>
              <a:rPr lang="es-MX" sz="2800" b="1" dirty="0" smtClean="0">
                <a:latin typeface="Arial Narrow" pitchFamily="34" charset="0"/>
              </a:rPr>
              <a:t>Tiene un punto de partida, un punto de llegada y unas etapas intermedias.</a:t>
            </a:r>
            <a:endParaRPr lang="es-MX" sz="28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36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s-MX" sz="5400" b="1" dirty="0" smtClean="0">
                <a:latin typeface="Arial Narrow" pitchFamily="34" charset="0"/>
              </a:rPr>
              <a:t>El Curso de Acció</a:t>
            </a:r>
            <a:r>
              <a:rPr lang="es-MX" sz="5400" b="1" dirty="0">
                <a:latin typeface="Arial Narrow" pitchFamily="34" charset="0"/>
              </a:rPr>
              <a:t>n</a:t>
            </a:r>
            <a:endParaRPr lang="es-MX" sz="5400" b="1" dirty="0">
              <a:latin typeface="Arial Narrow" pitchFamily="34" charset="0"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9194566"/>
              </p:ext>
            </p:extLst>
          </p:nvPr>
        </p:nvGraphicFramePr>
        <p:xfrm>
          <a:off x="179510" y="1646238"/>
          <a:ext cx="8784979" cy="459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997"/>
                <a:gridCol w="1254997"/>
                <a:gridCol w="1254997"/>
                <a:gridCol w="1254997"/>
                <a:gridCol w="1254997"/>
                <a:gridCol w="1254997"/>
                <a:gridCol w="12549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gency FB" pitchFamily="34" charset="0"/>
                        </a:rPr>
                        <a:t>P.</a:t>
                      </a:r>
                      <a:r>
                        <a:rPr lang="es-MX" sz="1600" b="1" baseline="0" dirty="0" smtClean="0">
                          <a:latin typeface="Agency FB" pitchFamily="34" charset="0"/>
                        </a:rPr>
                        <a:t> PARTIDA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gency FB" pitchFamily="34" charset="0"/>
                        </a:rPr>
                        <a:t>2015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gency FB" pitchFamily="34" charset="0"/>
                        </a:rPr>
                        <a:t>2016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gency FB" pitchFamily="34" charset="0"/>
                        </a:rPr>
                        <a:t>2017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gency FB" pitchFamily="34" charset="0"/>
                        </a:rPr>
                        <a:t>2018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gency FB" pitchFamily="34" charset="0"/>
                        </a:rPr>
                        <a:t>2019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latin typeface="Agency FB" pitchFamily="34" charset="0"/>
                        </a:rPr>
                        <a:t>P. LLEGADA</a:t>
                      </a:r>
                      <a:endParaRPr lang="es-MX" sz="1600" b="1" dirty="0">
                        <a:solidFill>
                          <a:schemeClr val="bg1"/>
                        </a:solidFill>
                        <a:latin typeface="Agency FB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DEFICIENTE VIVENCIA DE LA FE.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TENEMOS DÉBILES ESTRUCTURAS PASTORALES.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HAY DISPERSIÓN EN NUESTRAS ACCIONES PASTORALES.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AÑO DE LA FAMILIA.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AÑO DE LA VIDA CONSAGRADA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ELABORAMOS NUESTRO II PLAN DIOCESANO DE PASTORAL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INTEGRAMOS EQUIIPOS DE PASTORAL FAMILIAR EN TODOS LOS NIVELES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AÑO DE LA PASTORAL PROFÉTICA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ESTUDIAMOS</a:t>
                      </a:r>
                      <a:r>
                        <a:rPr lang="es-MX" sz="1600" b="1" baseline="0" dirty="0" smtClean="0">
                          <a:latin typeface="Agency FB" pitchFamily="34" charset="0"/>
                        </a:rPr>
                        <a:t> EL CATIC “LO QUE CREEMOS”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baseline="0" dirty="0" smtClean="0">
                          <a:latin typeface="Agency FB" pitchFamily="34" charset="0"/>
                        </a:rPr>
                        <a:t>INTEGRAMOS EQUIPOS DE PASTORAL PROFÉTICA EN TODOS LOS NIVELES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AÑO DE LA PASTORAL LITÚRGICA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ESTUDIAMOS</a:t>
                      </a:r>
                      <a:r>
                        <a:rPr lang="es-MX" sz="1600" b="1" baseline="0" dirty="0" smtClean="0">
                          <a:latin typeface="Agency FB" pitchFamily="34" charset="0"/>
                        </a:rPr>
                        <a:t> EL CATIC “LO QUE CELEBRAMOS”</a:t>
                      </a:r>
                      <a:endParaRPr lang="es-MX" sz="1600" b="1" dirty="0" smtClean="0">
                        <a:latin typeface="Agency FB" pitchFamily="34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INTEGRAMOS EQUIPOS DE PASTORAL LITÚRGICA EN TODOS LOS NIVELES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EVALUACIÓN INTERMEDIA DEL II PDP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AÑO DE LA PASTORAL SOCIAL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ESTUDIAMOS</a:t>
                      </a:r>
                      <a:r>
                        <a:rPr lang="es-MX" sz="1600" b="1" baseline="0" dirty="0" smtClean="0">
                          <a:latin typeface="Agency FB" pitchFamily="34" charset="0"/>
                        </a:rPr>
                        <a:t> EL COMPENDIO DE LA DSI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baseline="0" dirty="0" smtClean="0">
                          <a:latin typeface="Agency FB" pitchFamily="34" charset="0"/>
                        </a:rPr>
                        <a:t>INTEGRAMOS EQUIPOS DE PASTORAL SOCIAL EN TODOS LOS NIVELES</a:t>
                      </a:r>
                      <a:endParaRPr lang="es-MX" sz="1600" b="1" dirty="0" smtClean="0">
                        <a:latin typeface="Agency FB" pitchFamily="34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EVALUACIÓN FINAL DEL II PDP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CELEBRAMOS CON GOZO NUESTRO </a:t>
                      </a:r>
                      <a:r>
                        <a:rPr lang="es-MX" sz="1600" b="1" baseline="0" dirty="0" smtClean="0">
                          <a:latin typeface="Agency FB" pitchFamily="34" charset="0"/>
                        </a:rPr>
                        <a:t> II PDP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baseline="0" dirty="0" smtClean="0">
                          <a:latin typeface="Agency FB" pitchFamily="34" charset="0"/>
                        </a:rPr>
                        <a:t>ELABORAMOS EL III PDP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CONOCEMOS, CELEBRAMOS Y VIVIMOS NUESTRA FE.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TENEMOS UNA ESTRUCTURA PASTORAL</a:t>
                      </a:r>
                      <a:r>
                        <a:rPr lang="es-MX" sz="1600" b="1" baseline="0" dirty="0" smtClean="0">
                          <a:latin typeface="Agency FB" pitchFamily="34" charset="0"/>
                        </a:rPr>
                        <a:t> EN TODOS LOS NIVELES DE IGLESIA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baseline="0" dirty="0" smtClean="0">
                          <a:latin typeface="Agency FB" pitchFamily="34" charset="0"/>
                        </a:rPr>
                        <a:t>CONTAMOS CON MECANISMOS DE COMUNIÓN Y PARTICIPACIÓN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99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s-MX" sz="5400" b="1" dirty="0" smtClean="0">
                <a:latin typeface="Arial Narrow" pitchFamily="34" charset="0"/>
              </a:rPr>
              <a:t>LA PROGRAMACIÓN</a:t>
            </a:r>
            <a:endParaRPr lang="es-MX" sz="5400" b="1" dirty="0">
              <a:latin typeface="Arial Narrow" pitchFamily="34" charset="0"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8034679"/>
              </p:ext>
            </p:extLst>
          </p:nvPr>
        </p:nvGraphicFramePr>
        <p:xfrm>
          <a:off x="179510" y="1646238"/>
          <a:ext cx="8784978" cy="489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163"/>
                <a:gridCol w="1464163"/>
                <a:gridCol w="1464163"/>
                <a:gridCol w="1464163"/>
                <a:gridCol w="1464163"/>
                <a:gridCol w="146416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gency FB" pitchFamily="34" charset="0"/>
                        </a:rPr>
                        <a:t>METAS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gency FB" pitchFamily="34" charset="0"/>
                        </a:rPr>
                        <a:t>ACTIVIDADES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gency FB" pitchFamily="34" charset="0"/>
                        </a:rPr>
                        <a:t>RESPONSABLES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gency FB" pitchFamily="34" charset="0"/>
                        </a:rPr>
                        <a:t>LUGAR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gency FB" pitchFamily="34" charset="0"/>
                        </a:rPr>
                        <a:t>FECHA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gency FB" pitchFamily="34" charset="0"/>
                        </a:rPr>
                        <a:t>RECURSOS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ACCIONES CONCRETAS.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FORMULADAS POSITIVAMENTE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INICIARLAS</a:t>
                      </a:r>
                      <a:r>
                        <a:rPr lang="es-MX" sz="1600" b="1" baseline="0" dirty="0" smtClean="0">
                          <a:latin typeface="Agency FB" pitchFamily="34" charset="0"/>
                        </a:rPr>
                        <a:t> CON UN VERBO IN INFINITIVO.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baseline="0" dirty="0" smtClean="0">
                          <a:latin typeface="Agency FB" pitchFamily="34" charset="0"/>
                        </a:rPr>
                        <a:t>REALISTAS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baseline="0" dirty="0" smtClean="0">
                          <a:latin typeface="Agency FB" pitchFamily="34" charset="0"/>
                        </a:rPr>
                        <a:t>ALCANZABLES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baseline="0" dirty="0" smtClean="0">
                          <a:latin typeface="Agency FB" pitchFamily="34" charset="0"/>
                        </a:rPr>
                        <a:t>MEDIBLES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baseline="0" dirty="0" smtClean="0">
                          <a:latin typeface="Agency FB" pitchFamily="34" charset="0"/>
                        </a:rPr>
                        <a:t>QUE IMPLIQUEN CAMBIO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baseline="0" dirty="0" smtClean="0">
                          <a:latin typeface="Agency FB" pitchFamily="34" charset="0"/>
                        </a:rPr>
                        <a:t>TIENEN EN CUENTA EL OBJETIVO GENERAL Y EL CURSO DE ACCIÓN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ACTIVIDADES O PASOS QUE DEBEMOS REALIZAR PARA CUMPLIR CADA META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SEÑALAR EL NOMBRE O EL EQUIPO RESPONSABLE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SEÑALAR DÓNDE SE LLEVARÁ</a:t>
                      </a:r>
                      <a:r>
                        <a:rPr lang="es-MX" sz="1600" b="1" baseline="0" dirty="0" smtClean="0">
                          <a:latin typeface="Agency FB" pitchFamily="34" charset="0"/>
                        </a:rPr>
                        <a:t> A CABO CADA ACCIÓN</a:t>
                      </a:r>
                      <a:endParaRPr lang="es-MX" sz="1600" b="1" dirty="0" smtClean="0">
                        <a:latin typeface="Agency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SEÑALAR CUÁNDO SE LLEBARÁ A CABO CADA ACCIÓN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gency FB" pitchFamily="34" charset="0"/>
                        </a:rPr>
                        <a:t>DE QUÉ MEDIOS SE VALDRÁ</a:t>
                      </a:r>
                      <a:r>
                        <a:rPr lang="es-MX" sz="1600" b="1" baseline="0" dirty="0" smtClean="0">
                          <a:latin typeface="Agency FB" pitchFamily="34" charset="0"/>
                        </a:rPr>
                        <a:t> PARA REALIZAR CADA ACTIVIDAD.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MX" sz="1600" b="1" baseline="0" dirty="0" smtClean="0">
                          <a:latin typeface="Agency FB" pitchFamily="34" charset="0"/>
                        </a:rPr>
                        <a:t>A QUIÉN LE PEDIRÍA AYUDA PARA LOGRARLO</a:t>
                      </a:r>
                      <a:endParaRPr lang="es-MX" sz="1600" b="1" dirty="0">
                        <a:latin typeface="Agency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76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es-MX" sz="4000" b="1" dirty="0" smtClean="0">
                <a:latin typeface="Arial Narrow" pitchFamily="34" charset="0"/>
              </a:rPr>
              <a:t>Importancia de señalar responsables</a:t>
            </a:r>
            <a:endParaRPr lang="es-MX" sz="4000" b="1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599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s-MX" sz="2800" b="1" dirty="0" smtClean="0">
                <a:solidFill>
                  <a:schemeClr val="bg1"/>
                </a:solidFill>
                <a:latin typeface="Arial Narrow" pitchFamily="34" charset="0"/>
              </a:rPr>
              <a:t>Los protagonistas son </a:t>
            </a: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cuatro personajes: </a:t>
            </a:r>
            <a:r>
              <a:rPr lang="es-MX" sz="2800" b="1" dirty="0">
                <a:solidFill>
                  <a:srgbClr val="FF0000"/>
                </a:solidFill>
                <a:latin typeface="Arial Narrow" pitchFamily="34" charset="0"/>
              </a:rPr>
              <a:t>Todos, Alguien, Cualquiera </a:t>
            </a: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y</a:t>
            </a:r>
            <a:r>
              <a:rPr lang="es-MX" sz="2800" b="1" dirty="0">
                <a:solidFill>
                  <a:srgbClr val="FF0000"/>
                </a:solidFill>
                <a:latin typeface="Arial Narrow" pitchFamily="34" charset="0"/>
              </a:rPr>
              <a:t> Nadie.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s-MX" sz="2800" b="1" dirty="0" smtClean="0">
                <a:solidFill>
                  <a:schemeClr val="bg1"/>
                </a:solidFill>
                <a:latin typeface="Arial Narrow" pitchFamily="34" charset="0"/>
              </a:rPr>
              <a:t>Había qué hacer un trabajo y </a:t>
            </a:r>
            <a:r>
              <a:rPr lang="es-MX" sz="2800" b="1" dirty="0" smtClean="0">
                <a:solidFill>
                  <a:srgbClr val="FF0000"/>
                </a:solidFill>
                <a:latin typeface="Arial Narrow" pitchFamily="34" charset="0"/>
              </a:rPr>
              <a:t>Todos</a:t>
            </a:r>
            <a:r>
              <a:rPr lang="es-MX" sz="2800" b="1" dirty="0" smtClean="0">
                <a:latin typeface="Arial Narrow" pitchFamily="34" charset="0"/>
              </a:rPr>
              <a:t> </a:t>
            </a:r>
            <a:r>
              <a:rPr lang="es-MX" sz="2800" b="1" dirty="0" smtClean="0">
                <a:solidFill>
                  <a:schemeClr val="bg1"/>
                </a:solidFill>
                <a:latin typeface="Arial Narrow" pitchFamily="34" charset="0"/>
              </a:rPr>
              <a:t>suponía que </a:t>
            </a:r>
            <a:r>
              <a:rPr lang="es-MX" sz="2800" b="1" dirty="0" smtClean="0">
                <a:solidFill>
                  <a:srgbClr val="FF0000"/>
                </a:solidFill>
                <a:latin typeface="Arial Narrow" pitchFamily="34" charset="0"/>
              </a:rPr>
              <a:t>Alguien</a:t>
            </a:r>
            <a:r>
              <a:rPr lang="es-MX" sz="2800" b="1" dirty="0" smtClean="0">
                <a:latin typeface="Arial Narrow" pitchFamily="34" charset="0"/>
              </a:rPr>
              <a:t> </a:t>
            </a: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lo haría.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s-MX" sz="2800" b="1" dirty="0">
                <a:solidFill>
                  <a:srgbClr val="FF0000"/>
                </a:solidFill>
                <a:latin typeface="Arial Narrow" pitchFamily="34" charset="0"/>
              </a:rPr>
              <a:t>Cualquiera</a:t>
            </a:r>
            <a:r>
              <a:rPr lang="es-MX" sz="2800" b="1" dirty="0">
                <a:latin typeface="Arial Narrow" pitchFamily="34" charset="0"/>
              </a:rPr>
              <a:t> </a:t>
            </a: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podría haberlo </a:t>
            </a:r>
            <a:r>
              <a:rPr lang="es-MX" sz="2800" b="1" dirty="0" smtClean="0">
                <a:solidFill>
                  <a:schemeClr val="bg1"/>
                </a:solidFill>
                <a:latin typeface="Arial Narrow" pitchFamily="34" charset="0"/>
              </a:rPr>
              <a:t>hecho, </a:t>
            </a: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pero </a:t>
            </a:r>
            <a:r>
              <a:rPr lang="es-MX" sz="2800" b="1" dirty="0">
                <a:solidFill>
                  <a:srgbClr val="FF0000"/>
                </a:solidFill>
                <a:latin typeface="Arial Narrow" pitchFamily="34" charset="0"/>
              </a:rPr>
              <a:t>Nadie</a:t>
            </a:r>
            <a:r>
              <a:rPr lang="es-MX" sz="2800" b="1" dirty="0">
                <a:latin typeface="Arial Narrow" pitchFamily="34" charset="0"/>
              </a:rPr>
              <a:t> </a:t>
            </a: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lo hizo.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s-MX" sz="2800" b="1" dirty="0">
                <a:solidFill>
                  <a:srgbClr val="FF0000"/>
                </a:solidFill>
                <a:latin typeface="Arial Narrow" pitchFamily="34" charset="0"/>
              </a:rPr>
              <a:t>Alguien</a:t>
            </a:r>
            <a:r>
              <a:rPr lang="es-MX" sz="2800" b="1" dirty="0">
                <a:latin typeface="Arial Narrow" pitchFamily="34" charset="0"/>
              </a:rPr>
              <a:t> </a:t>
            </a: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se enojó </a:t>
            </a:r>
            <a:r>
              <a:rPr lang="es-MX" sz="2800" b="1" dirty="0" smtClean="0">
                <a:solidFill>
                  <a:schemeClr val="bg1"/>
                </a:solidFill>
                <a:latin typeface="Arial Narrow" pitchFamily="34" charset="0"/>
              </a:rPr>
              <a:t>porque </a:t>
            </a:r>
            <a:r>
              <a:rPr lang="es-MX" sz="2800" b="1" dirty="0">
                <a:solidFill>
                  <a:srgbClr val="FF0000"/>
                </a:solidFill>
                <a:latin typeface="Arial Narrow" pitchFamily="34" charset="0"/>
              </a:rPr>
              <a:t>Todos</a:t>
            </a:r>
            <a:r>
              <a:rPr lang="es-MX" sz="2800" b="1" dirty="0">
                <a:latin typeface="Arial Narrow" pitchFamily="34" charset="0"/>
              </a:rPr>
              <a:t> </a:t>
            </a: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debía hacerlo.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s-MX" sz="2800" b="1" dirty="0">
                <a:solidFill>
                  <a:srgbClr val="FF0000"/>
                </a:solidFill>
                <a:latin typeface="Arial Narrow" pitchFamily="34" charset="0"/>
              </a:rPr>
              <a:t>Todos</a:t>
            </a:r>
            <a:r>
              <a:rPr lang="es-MX" sz="2800" b="1" dirty="0">
                <a:latin typeface="Arial Narrow" pitchFamily="34" charset="0"/>
              </a:rPr>
              <a:t> </a:t>
            </a:r>
            <a:r>
              <a:rPr lang="es-MX" sz="2800" b="1" dirty="0" smtClean="0">
                <a:solidFill>
                  <a:schemeClr val="bg1"/>
                </a:solidFill>
                <a:latin typeface="Arial Narrow" pitchFamily="34" charset="0"/>
              </a:rPr>
              <a:t>esperaba </a:t>
            </a: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que lo haría </a:t>
            </a:r>
            <a:r>
              <a:rPr lang="es-MX" sz="2800" b="1" dirty="0">
                <a:solidFill>
                  <a:srgbClr val="FF0000"/>
                </a:solidFill>
                <a:latin typeface="Arial Narrow" pitchFamily="34" charset="0"/>
              </a:rPr>
              <a:t>Cualquiera</a:t>
            </a:r>
            <a:r>
              <a:rPr lang="es-MX" sz="2800" b="1" dirty="0">
                <a:latin typeface="Arial Narrow" pitchFamily="34" charset="0"/>
              </a:rPr>
              <a:t> </a:t>
            </a: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y</a:t>
            </a:r>
            <a:r>
              <a:rPr lang="es-MX" sz="2800" b="1" dirty="0">
                <a:latin typeface="Arial Narrow" pitchFamily="34" charset="0"/>
              </a:rPr>
              <a:t> </a:t>
            </a:r>
            <a:r>
              <a:rPr lang="es-MX" sz="2800" b="1" dirty="0">
                <a:solidFill>
                  <a:srgbClr val="FF0000"/>
                </a:solidFill>
                <a:latin typeface="Arial Narrow" pitchFamily="34" charset="0"/>
              </a:rPr>
              <a:t>Nadie</a:t>
            </a:r>
            <a:r>
              <a:rPr lang="es-MX" sz="2800" b="1" dirty="0">
                <a:latin typeface="Arial Narrow" pitchFamily="34" charset="0"/>
              </a:rPr>
              <a:t> </a:t>
            </a: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se dio cuenta de que </a:t>
            </a:r>
            <a:r>
              <a:rPr lang="es-MX" sz="2800" b="1" dirty="0">
                <a:solidFill>
                  <a:srgbClr val="FF0000"/>
                </a:solidFill>
                <a:latin typeface="Arial Narrow" pitchFamily="34" charset="0"/>
              </a:rPr>
              <a:t>Alguien</a:t>
            </a:r>
            <a:r>
              <a:rPr lang="es-MX" sz="2800" b="1" dirty="0">
                <a:latin typeface="Arial Narrow" pitchFamily="34" charset="0"/>
              </a:rPr>
              <a:t> </a:t>
            </a: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no lo haría.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Finalmente</a:t>
            </a:r>
            <a:r>
              <a:rPr lang="es-MX" sz="2800" b="1" dirty="0">
                <a:latin typeface="Arial Narrow" pitchFamily="34" charset="0"/>
              </a:rPr>
              <a:t> </a:t>
            </a:r>
            <a:r>
              <a:rPr lang="es-MX" sz="2800" b="1" dirty="0">
                <a:solidFill>
                  <a:srgbClr val="FF0000"/>
                </a:solidFill>
                <a:latin typeface="Arial Narrow" pitchFamily="34" charset="0"/>
              </a:rPr>
              <a:t>Alguien</a:t>
            </a:r>
            <a:r>
              <a:rPr lang="es-MX" sz="2800" b="1" dirty="0">
                <a:latin typeface="Arial Narrow" pitchFamily="34" charset="0"/>
              </a:rPr>
              <a:t> </a:t>
            </a:r>
            <a:r>
              <a:rPr lang="es-MX" sz="2800" b="1" dirty="0" smtClean="0">
                <a:solidFill>
                  <a:schemeClr val="bg1"/>
                </a:solidFill>
                <a:latin typeface="Arial Narrow" pitchFamily="34" charset="0"/>
              </a:rPr>
              <a:t>culpó </a:t>
            </a: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a</a:t>
            </a:r>
            <a:r>
              <a:rPr lang="es-MX" sz="2800" b="1" dirty="0">
                <a:latin typeface="Arial Narrow" pitchFamily="34" charset="0"/>
              </a:rPr>
              <a:t> </a:t>
            </a:r>
            <a:r>
              <a:rPr lang="es-MX" sz="2800" b="1" dirty="0">
                <a:solidFill>
                  <a:srgbClr val="FF0000"/>
                </a:solidFill>
                <a:latin typeface="Arial Narrow" pitchFamily="34" charset="0"/>
              </a:rPr>
              <a:t>Todos</a:t>
            </a:r>
            <a:r>
              <a:rPr lang="es-MX" sz="2800" b="1" dirty="0">
                <a:latin typeface="Arial Narrow" pitchFamily="34" charset="0"/>
              </a:rPr>
              <a:t> </a:t>
            </a: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porque</a:t>
            </a:r>
            <a:r>
              <a:rPr lang="es-MX" sz="2800" b="1" dirty="0">
                <a:latin typeface="Arial Narrow" pitchFamily="34" charset="0"/>
              </a:rPr>
              <a:t> </a:t>
            </a:r>
            <a:r>
              <a:rPr lang="es-MX" sz="2800" b="1" dirty="0">
                <a:solidFill>
                  <a:srgbClr val="FF0000"/>
                </a:solidFill>
                <a:latin typeface="Arial Narrow" pitchFamily="34" charset="0"/>
              </a:rPr>
              <a:t>Nadie</a:t>
            </a:r>
            <a:r>
              <a:rPr lang="es-MX" sz="2800" b="1" dirty="0">
                <a:latin typeface="Arial Narrow" pitchFamily="34" charset="0"/>
              </a:rPr>
              <a:t> </a:t>
            </a: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hizo lo que </a:t>
            </a:r>
            <a:r>
              <a:rPr lang="es-MX" sz="2800" b="1" dirty="0">
                <a:solidFill>
                  <a:srgbClr val="FF0000"/>
                </a:solidFill>
                <a:latin typeface="Arial Narrow" pitchFamily="34" charset="0"/>
              </a:rPr>
              <a:t>Cualquiera</a:t>
            </a:r>
            <a:r>
              <a:rPr lang="es-MX" sz="2800" b="1" dirty="0">
                <a:latin typeface="Arial Narrow" pitchFamily="34" charset="0"/>
              </a:rPr>
              <a:t> </a:t>
            </a: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pudo haber hecho.</a:t>
            </a:r>
          </a:p>
          <a:p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05360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27192"/>
          </a:xfrm>
        </p:spPr>
        <p:txBody>
          <a:bodyPr anchor="ctr">
            <a:noAutofit/>
          </a:bodyPr>
          <a:lstStyle/>
          <a:p>
            <a:pPr algn="ctr"/>
            <a:r>
              <a:rPr lang="es-MX" sz="4000" b="1" dirty="0" smtClean="0">
                <a:latin typeface="Arial Narrow" pitchFamily="34" charset="0"/>
              </a:rPr>
              <a:t>Organizar la Comunión - Mecanismos</a:t>
            </a:r>
            <a:endParaRPr lang="es-MX" sz="4000" b="1" dirty="0">
              <a:latin typeface="Arial Narrow" pitchFamily="34" charset="0"/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575390562"/>
              </p:ext>
            </p:extLst>
          </p:nvPr>
        </p:nvGraphicFramePr>
        <p:xfrm>
          <a:off x="395536" y="1052736"/>
          <a:ext cx="828092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641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27192"/>
          </a:xfrm>
        </p:spPr>
        <p:txBody>
          <a:bodyPr anchor="ctr">
            <a:noAutofit/>
          </a:bodyPr>
          <a:lstStyle/>
          <a:p>
            <a:pPr algn="ctr"/>
            <a:r>
              <a:rPr lang="es-MX" sz="3600" b="1" dirty="0" smtClean="0">
                <a:latin typeface="Arial Narrow" pitchFamily="34" charset="0"/>
              </a:rPr>
              <a:t>Organizar la Comunión </a:t>
            </a:r>
            <a:r>
              <a:rPr lang="es-MX" sz="3600" b="1" dirty="0" smtClean="0">
                <a:latin typeface="Arial Narrow" pitchFamily="34" charset="0"/>
              </a:rPr>
              <a:t>– </a:t>
            </a:r>
            <a:r>
              <a:rPr lang="es-MX" sz="3600" b="1" dirty="0" smtClean="0">
                <a:latin typeface="Arial Narrow" pitchFamily="34" charset="0"/>
              </a:rPr>
              <a:t>Niveles de Iglesia</a:t>
            </a:r>
            <a:endParaRPr lang="es-MX" sz="3600" b="1" dirty="0">
              <a:latin typeface="Arial Narrow" pitchFamily="34" charset="0"/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985044028"/>
              </p:ext>
            </p:extLst>
          </p:nvPr>
        </p:nvGraphicFramePr>
        <p:xfrm>
          <a:off x="395536" y="1052736"/>
          <a:ext cx="828092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1354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71208"/>
          </a:xfrm>
        </p:spPr>
        <p:txBody>
          <a:bodyPr anchor="ctr">
            <a:noAutofit/>
          </a:bodyPr>
          <a:lstStyle/>
          <a:p>
            <a:pPr algn="ctr"/>
            <a:r>
              <a:rPr lang="es-MX" sz="3600" b="1" dirty="0" smtClean="0">
                <a:solidFill>
                  <a:srgbClr val="FFFF00"/>
                </a:solidFill>
                <a:latin typeface="Arial Narrow" pitchFamily="34" charset="0"/>
              </a:rPr>
              <a:t>ORGANIGRAMA DE</a:t>
            </a:r>
            <a:r>
              <a:rPr lang="es-MX" sz="3600" b="1" dirty="0" smtClean="0">
                <a:solidFill>
                  <a:srgbClr val="FFFF00"/>
                </a:solidFill>
                <a:latin typeface="Arial Narrow" pitchFamily="34" charset="0"/>
              </a:rPr>
              <a:t> SECTOR - BARRIO</a:t>
            </a:r>
            <a:endParaRPr lang="es-MX" sz="3600" b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857665136"/>
              </p:ext>
            </p:extLst>
          </p:nvPr>
        </p:nvGraphicFramePr>
        <p:xfrm>
          <a:off x="179512" y="1397000"/>
          <a:ext cx="8712968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882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27192"/>
          </a:xfrm>
        </p:spPr>
        <p:txBody>
          <a:bodyPr anchor="ctr">
            <a:noAutofit/>
          </a:bodyPr>
          <a:lstStyle/>
          <a:p>
            <a:pPr algn="ctr"/>
            <a:r>
              <a:rPr lang="es-MX" sz="3600" b="1" dirty="0" smtClean="0">
                <a:solidFill>
                  <a:srgbClr val="FFFF00"/>
                </a:solidFill>
                <a:latin typeface="Arial Narrow" pitchFamily="34" charset="0"/>
              </a:rPr>
              <a:t>ORGANIGRAMA  PARROQUIAL</a:t>
            </a:r>
            <a:endParaRPr lang="es-MX" sz="3600" b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294334901"/>
              </p:ext>
            </p:extLst>
          </p:nvPr>
        </p:nvGraphicFramePr>
        <p:xfrm>
          <a:off x="179512" y="908720"/>
          <a:ext cx="871296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676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27192"/>
          </a:xfrm>
        </p:spPr>
        <p:txBody>
          <a:bodyPr anchor="ctr">
            <a:noAutofit/>
          </a:bodyPr>
          <a:lstStyle/>
          <a:p>
            <a:pPr algn="ctr"/>
            <a:r>
              <a:rPr lang="es-MX" sz="3600" b="1" dirty="0" smtClean="0">
                <a:solidFill>
                  <a:srgbClr val="FFFF00"/>
                </a:solidFill>
                <a:latin typeface="Arial Narrow" pitchFamily="34" charset="0"/>
              </a:rPr>
              <a:t>ORGANIGRAMA  DECANAL</a:t>
            </a:r>
            <a:endParaRPr lang="es-MX" sz="3600" b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871935282"/>
              </p:ext>
            </p:extLst>
          </p:nvPr>
        </p:nvGraphicFramePr>
        <p:xfrm>
          <a:off x="179512" y="116632"/>
          <a:ext cx="8712968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50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27192"/>
          </a:xfrm>
        </p:spPr>
        <p:txBody>
          <a:bodyPr anchor="ctr">
            <a:noAutofit/>
          </a:bodyPr>
          <a:lstStyle/>
          <a:p>
            <a:pPr algn="ctr"/>
            <a:r>
              <a:rPr lang="es-MX" sz="3600" b="1" dirty="0" smtClean="0">
                <a:solidFill>
                  <a:srgbClr val="FFFF00"/>
                </a:solidFill>
                <a:latin typeface="Arial Narrow" pitchFamily="34" charset="0"/>
              </a:rPr>
              <a:t>ORGANIGRAMA  PASTORAL DIOCESANO</a:t>
            </a:r>
            <a:endParaRPr lang="es-MX" sz="3600" b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712924354"/>
              </p:ext>
            </p:extLst>
          </p:nvPr>
        </p:nvGraphicFramePr>
        <p:xfrm>
          <a:off x="179512" y="116632"/>
          <a:ext cx="8712968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485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27192"/>
          </a:xfrm>
        </p:spPr>
        <p:txBody>
          <a:bodyPr anchor="ctr">
            <a:noAutofit/>
          </a:bodyPr>
          <a:lstStyle/>
          <a:p>
            <a:pPr algn="ctr"/>
            <a:r>
              <a:rPr lang="es-MX" sz="3600" b="1" dirty="0" smtClean="0">
                <a:solidFill>
                  <a:srgbClr val="FFFF00"/>
                </a:solidFill>
                <a:latin typeface="Arial Narrow" pitchFamily="34" charset="0"/>
              </a:rPr>
              <a:t>ORGANIGRAMA  GENERAL DIOCESANO</a:t>
            </a:r>
            <a:endParaRPr lang="es-MX" sz="3600" b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833626544"/>
              </p:ext>
            </p:extLst>
          </p:nvPr>
        </p:nvGraphicFramePr>
        <p:xfrm>
          <a:off x="251520" y="476672"/>
          <a:ext cx="8712968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541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s-MX" sz="5400" b="1" dirty="0" smtClean="0">
                <a:latin typeface="Arial Narrow" pitchFamily="34" charset="0"/>
              </a:rPr>
              <a:t>La Programación</a:t>
            </a:r>
            <a:endParaRPr lang="es-MX" sz="5400" b="1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46236"/>
            <a:ext cx="8784976" cy="5095131"/>
          </a:xfrm>
          <a:solidFill>
            <a:schemeClr val="tx2">
              <a:lumMod val="9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Ø"/>
            </a:pPr>
            <a:r>
              <a:rPr lang="es-MX" sz="2800" b="1" i="1" dirty="0">
                <a:solidFill>
                  <a:schemeClr val="bg1"/>
                </a:solidFill>
                <a:latin typeface="Arial Narrow" pitchFamily="34" charset="0"/>
              </a:rPr>
              <a:t>Conjunto de acciones que permiten organizar, orientar y proyectar las actividades pastorales por un tiempo determinado.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Ø"/>
            </a:pP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Momento de concretar los objetivos específicos que nos ayudarán a conseguir el objetivo general.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Ø"/>
            </a:pP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Momento de fijar la vigencia del Plan de Pastoral.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Ø"/>
            </a:pPr>
            <a:r>
              <a:rPr lang="es-MX" sz="2800" b="1" dirty="0">
                <a:solidFill>
                  <a:schemeClr val="bg1"/>
                </a:solidFill>
                <a:latin typeface="Arial Narrow" pitchFamily="34" charset="0"/>
              </a:rPr>
              <a:t>Recurrimos a dos instrumentos: el curso de acción y la programación anual</a:t>
            </a:r>
            <a:r>
              <a:rPr lang="es-MX" sz="2800" b="1" dirty="0" smtClean="0">
                <a:solidFill>
                  <a:schemeClr val="bg1"/>
                </a:solidFill>
                <a:latin typeface="Arial Narrow" pitchFamily="34" charset="0"/>
              </a:rPr>
              <a:t>.</a:t>
            </a:r>
            <a:endParaRPr lang="es-MX" sz="28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17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485</TotalTime>
  <Words>833</Words>
  <Application>Microsoft Office PowerPoint</Application>
  <PresentationFormat>Presentación en pantalla (4:3)</PresentationFormat>
  <Paragraphs>308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Fundición</vt:lpstr>
      <vt:lpstr>La Programación</vt:lpstr>
      <vt:lpstr>Organizar la Comunión - Mecanismos</vt:lpstr>
      <vt:lpstr>Organizar la Comunión – Niveles de Iglesia</vt:lpstr>
      <vt:lpstr>ORGANIGRAMA DE SECTOR - BARRIO</vt:lpstr>
      <vt:lpstr>ORGANIGRAMA  PARROQUIAL</vt:lpstr>
      <vt:lpstr>ORGANIGRAMA  DECANAL</vt:lpstr>
      <vt:lpstr>ORGANIGRAMA  PASTORAL DIOCESANO</vt:lpstr>
      <vt:lpstr>ORGANIGRAMA  GENERAL DIOCESANO</vt:lpstr>
      <vt:lpstr>La Programación</vt:lpstr>
      <vt:lpstr>El Curso de Acción</vt:lpstr>
      <vt:lpstr>El Curso de Acción</vt:lpstr>
      <vt:lpstr>LA PROGRAMACIÓN</vt:lpstr>
      <vt:lpstr>Importancia de señalar responsables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Programación</dc:title>
  <dc:creator>Guadalupe Muñoz Porras</dc:creator>
  <cp:lastModifiedBy>Guadalupe Muñoz Porras</cp:lastModifiedBy>
  <cp:revision>36</cp:revision>
  <dcterms:created xsi:type="dcterms:W3CDTF">2014-11-19T22:35:05Z</dcterms:created>
  <dcterms:modified xsi:type="dcterms:W3CDTF">2014-11-20T11:34:59Z</dcterms:modified>
</cp:coreProperties>
</file>