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79418A-A166-4980-AF80-938F2FC1B6E4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4F3977-6B0A-481F-B3D5-6070344DE1AB}" type="slidenum">
              <a:rPr lang="es-MX" smtClean="0"/>
              <a:t>‹Nº›</a:t>
            </a:fld>
            <a:endParaRPr lang="es-MX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418A-A166-4980-AF80-938F2FC1B6E4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977-6B0A-481F-B3D5-6070344DE1AB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418A-A166-4980-AF80-938F2FC1B6E4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977-6B0A-481F-B3D5-6070344DE1AB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418A-A166-4980-AF80-938F2FC1B6E4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977-6B0A-481F-B3D5-6070344DE1AB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418A-A166-4980-AF80-938F2FC1B6E4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977-6B0A-481F-B3D5-6070344DE1A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418A-A166-4980-AF80-938F2FC1B6E4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977-6B0A-481F-B3D5-6070344DE1AB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418A-A166-4980-AF80-938F2FC1B6E4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977-6B0A-481F-B3D5-6070344DE1AB}" type="slidenum">
              <a:rPr lang="es-MX" smtClean="0"/>
              <a:t>‹Nº›</a:t>
            </a:fld>
            <a:endParaRPr lang="es-MX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418A-A166-4980-AF80-938F2FC1B6E4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977-6B0A-481F-B3D5-6070344DE1AB}" type="slidenum">
              <a:rPr lang="es-MX" smtClean="0"/>
              <a:t>‹Nº›</a:t>
            </a:fld>
            <a:endParaRPr lang="es-MX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418A-A166-4980-AF80-938F2FC1B6E4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977-6B0A-481F-B3D5-6070344DE1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418A-A166-4980-AF80-938F2FC1B6E4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977-6B0A-481F-B3D5-6070344DE1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418A-A166-4980-AF80-938F2FC1B6E4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3977-6B0A-481F-B3D5-6070344DE1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E79418A-A166-4980-AF80-938F2FC1B6E4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A4F3977-6B0A-481F-B3D5-6070344DE1A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1387737"/>
            <a:ext cx="7128792" cy="1731982"/>
          </a:xfrm>
        </p:spPr>
        <p:txBody>
          <a:bodyPr anchor="ctr"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LA ORGANIZACIÓN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4000" b="1" dirty="0" smtClean="0"/>
              <a:t>Expresión de</a:t>
            </a:r>
          </a:p>
          <a:p>
            <a:r>
              <a:rPr lang="es-MX" sz="4000" b="1" dirty="0" smtClean="0"/>
              <a:t>Comunión Eclesial</a:t>
            </a:r>
            <a:endParaRPr lang="es-MX" sz="4000" b="1" dirty="0"/>
          </a:p>
        </p:txBody>
      </p:sp>
    </p:spTree>
    <p:extLst>
      <p:ext uri="{BB962C8B-B14F-4D97-AF65-F5344CB8AC3E}">
        <p14:creationId xmlns:p14="http://schemas.microsoft.com/office/powerpoint/2010/main" val="4097606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MX" b="1" dirty="0" smtClean="0">
                <a:latin typeface="Arial Narrow" pitchFamily="34" charset="0"/>
              </a:rPr>
              <a:t>Es </a:t>
            </a:r>
            <a:r>
              <a:rPr lang="es-MX" b="1" dirty="0">
                <a:latin typeface="Arial Narrow" pitchFamily="34" charset="0"/>
              </a:rPr>
              <a:t>la disposición, según un orden y una jerarquía, de todos los elementos que intervienen en una acción, para lograr satisfactoriamente sus propósitos.</a:t>
            </a:r>
          </a:p>
          <a:p>
            <a:pPr>
              <a:buFont typeface="Wingdings" pitchFamily="2" charset="2"/>
              <a:buChar char="Ø"/>
            </a:pPr>
            <a:r>
              <a:rPr lang="es-MX" b="1" dirty="0" smtClean="0">
                <a:latin typeface="Arial Narrow" pitchFamily="34" charset="0"/>
              </a:rPr>
              <a:t>Una vez determinados los objetivos y los criterios, </a:t>
            </a:r>
            <a:r>
              <a:rPr lang="es-MX" b="1" dirty="0">
                <a:latin typeface="Arial Narrow" pitchFamily="34" charset="0"/>
              </a:rPr>
              <a:t>es necesario organizarse de tal manera que podamos cumplir nuestros propósitos.</a:t>
            </a:r>
          </a:p>
          <a:p>
            <a:pPr>
              <a:buFont typeface="Wingdings" pitchFamily="2" charset="2"/>
              <a:buChar char="Ø"/>
            </a:pPr>
            <a:r>
              <a:rPr lang="es-MX" b="1" dirty="0">
                <a:latin typeface="Arial Narrow" pitchFamily="34" charset="0"/>
              </a:rPr>
              <a:t>Esto se logra </a:t>
            </a:r>
            <a:r>
              <a:rPr lang="es-MX" b="1" dirty="0" smtClean="0">
                <a:latin typeface="Arial Narrow" pitchFamily="34" charset="0"/>
              </a:rPr>
              <a:t>con </a:t>
            </a:r>
            <a:r>
              <a:rPr lang="es-MX" b="1" dirty="0">
                <a:latin typeface="Arial Narrow" pitchFamily="34" charset="0"/>
              </a:rPr>
              <a:t>dos </a:t>
            </a:r>
            <a:r>
              <a:rPr lang="es-MX" b="1" dirty="0" smtClean="0">
                <a:latin typeface="Arial Narrow" pitchFamily="34" charset="0"/>
              </a:rPr>
              <a:t>instrumentos: </a:t>
            </a:r>
            <a:r>
              <a:rPr lang="es-MX" b="1" dirty="0">
                <a:latin typeface="Arial Narrow" pitchFamily="34" charset="0"/>
              </a:rPr>
              <a:t>el organigrama y el manual de funciones</a:t>
            </a:r>
            <a:r>
              <a:rPr lang="es-MX" b="1" dirty="0" smtClean="0">
                <a:latin typeface="Arial Narrow" pitchFamily="34" charset="0"/>
              </a:rPr>
              <a:t>.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La Organización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38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s-MX" b="1" dirty="0">
                <a:latin typeface="Arial Narrow" pitchFamily="34" charset="0"/>
              </a:rPr>
              <a:t>Es el gráfico que expresa la estructura organizativa de la acción pastoral, y la coordinación de diversos aspectos y tareas.</a:t>
            </a:r>
          </a:p>
          <a:p>
            <a:pPr>
              <a:buFont typeface="Wingdings" pitchFamily="2" charset="2"/>
              <a:buChar char="v"/>
            </a:pPr>
            <a:r>
              <a:rPr lang="es-MX" b="1" dirty="0">
                <a:latin typeface="Arial Narrow" pitchFamily="34" charset="0"/>
              </a:rPr>
              <a:t>P</a:t>
            </a:r>
            <a:r>
              <a:rPr lang="es-MX" b="1" dirty="0" smtClean="0">
                <a:latin typeface="Arial Narrow" pitchFamily="34" charset="0"/>
              </a:rPr>
              <a:t>odemos </a:t>
            </a:r>
            <a:r>
              <a:rPr lang="es-MX" b="1" dirty="0">
                <a:latin typeface="Arial Narrow" pitchFamily="34" charset="0"/>
              </a:rPr>
              <a:t>observar los siguientes elementos:</a:t>
            </a:r>
          </a:p>
          <a:p>
            <a:pPr marL="457200" indent="-457200">
              <a:buFont typeface="+mj-lt"/>
              <a:buAutoNum type="alphaLcParenR"/>
            </a:pPr>
            <a:r>
              <a:rPr lang="es-MX" b="1" dirty="0" smtClean="0">
                <a:latin typeface="Arial Narrow" pitchFamily="34" charset="0"/>
              </a:rPr>
              <a:t>Los </a:t>
            </a:r>
            <a:r>
              <a:rPr lang="es-MX" b="1" dirty="0">
                <a:latin typeface="Arial Narrow" pitchFamily="34" charset="0"/>
              </a:rPr>
              <a:t>distintos actores que intervienen para el cumplimiento de los objetivos. Aquí nos preguntaremos cuáles personas y equipos de trabajo necesitamos para cumplir los objetivos propuestos</a:t>
            </a:r>
            <a:r>
              <a:rPr lang="es-MX" b="1" dirty="0" smtClean="0">
                <a:latin typeface="Arial Narrow" pitchFamily="34" charset="0"/>
              </a:rPr>
              <a:t>.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 Organigrama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769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s-MX" b="1" dirty="0" smtClean="0">
                <a:latin typeface="Arial Narrow" pitchFamily="34" charset="0"/>
              </a:rPr>
              <a:t>Los </a:t>
            </a:r>
            <a:r>
              <a:rPr lang="es-MX" b="1" dirty="0">
                <a:latin typeface="Arial Narrow" pitchFamily="34" charset="0"/>
              </a:rPr>
              <a:t>niveles jerárquicos de responsabilidad. Desde los grupos parroquiales hasta el Obispo. Tradicionalmente consideramos tres niveles: Diocesano, Decanal y Parroquial.</a:t>
            </a:r>
          </a:p>
          <a:p>
            <a:pPr marL="457200" indent="-457200">
              <a:buFont typeface="+mj-lt"/>
              <a:buAutoNum type="alphaLcParenR"/>
            </a:pPr>
            <a:r>
              <a:rPr lang="es-MX" b="1" dirty="0" smtClean="0">
                <a:latin typeface="Arial Narrow" pitchFamily="34" charset="0"/>
              </a:rPr>
              <a:t>El </a:t>
            </a:r>
            <a:r>
              <a:rPr lang="es-MX" b="1" dirty="0">
                <a:latin typeface="Arial Narrow" pitchFamily="34" charset="0"/>
              </a:rPr>
              <a:t>grado de interdependencia que guardan los distintos actores entre sí. Gráficamente se observa quién depende de quién y, por tanto, a quién deberá rendir cuentas.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 Organigrama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31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MX" sz="2800" b="1" dirty="0">
                <a:latin typeface="Arial Narrow" pitchFamily="34" charset="0"/>
              </a:rPr>
              <a:t>Consiste en la descripción detallada del quehacer de cada organismo o persona en la acción pastoral.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800" b="1" dirty="0">
                <a:latin typeface="Arial Narrow" pitchFamily="34" charset="0"/>
              </a:rPr>
              <a:t>Cada una de las personas y los equipos que desempeñan un servicio diocesano, encuentra en el manual de funciones su identidad, sus integrantes y sus funciones.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 Manual de Funciones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976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75</TotalTime>
  <Words>236</Words>
  <Application>Microsoft Office PowerPoint</Application>
  <PresentationFormat>Presentación en pantalla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Cartoné</vt:lpstr>
      <vt:lpstr>LA ORGANIZACIÓN</vt:lpstr>
      <vt:lpstr>La Organización</vt:lpstr>
      <vt:lpstr>El Organigrama</vt:lpstr>
      <vt:lpstr>El Organigrama</vt:lpstr>
      <vt:lpstr>El Manual de Funciones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ORGANIZACIÓN</dc:title>
  <dc:creator>Guadalupe Muñoz Porras</dc:creator>
  <cp:lastModifiedBy>Guadalupe Muñoz Porras</cp:lastModifiedBy>
  <cp:revision>4</cp:revision>
  <dcterms:created xsi:type="dcterms:W3CDTF">2014-11-19T15:01:32Z</dcterms:created>
  <dcterms:modified xsi:type="dcterms:W3CDTF">2014-11-19T16:16:54Z</dcterms:modified>
</cp:coreProperties>
</file>